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8" r:id="rId3"/>
    <p:sldId id="260" r:id="rId4"/>
    <p:sldId id="312" r:id="rId5"/>
    <p:sldId id="311" r:id="rId6"/>
    <p:sldId id="273" r:id="rId7"/>
    <p:sldId id="318" r:id="rId8"/>
    <p:sldId id="319" r:id="rId9"/>
    <p:sldId id="324" r:id="rId10"/>
    <p:sldId id="320" r:id="rId11"/>
    <p:sldId id="321" r:id="rId12"/>
    <p:sldId id="322" r:id="rId13"/>
    <p:sldId id="323" r:id="rId14"/>
    <p:sldId id="313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3" r:id="rId23"/>
    <p:sldId id="332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14" r:id="rId33"/>
    <p:sldId id="344" r:id="rId34"/>
    <p:sldId id="343" r:id="rId35"/>
    <p:sldId id="345" r:id="rId36"/>
    <p:sldId id="346" r:id="rId37"/>
    <p:sldId id="317" r:id="rId38"/>
    <p:sldId id="347" r:id="rId39"/>
    <p:sldId id="348" r:id="rId40"/>
    <p:sldId id="349" r:id="rId41"/>
    <p:sldId id="315" r:id="rId42"/>
    <p:sldId id="350" r:id="rId43"/>
    <p:sldId id="351" r:id="rId44"/>
    <p:sldId id="352" r:id="rId45"/>
    <p:sldId id="353" r:id="rId46"/>
    <p:sldId id="354" r:id="rId47"/>
    <p:sldId id="316" r:id="rId48"/>
    <p:sldId id="355" r:id="rId49"/>
    <p:sldId id="285" r:id="rId50"/>
    <p:sldId id="286" r:id="rId5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04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9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6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2190E-6841-4360-A60E-83E396D6501B}" type="datetimeFigureOut">
              <a:rPr lang="id-ID" smtClean="0"/>
              <a:t>29/11/2024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53AE4-2464-4BE7-8110-3A617F100FB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6577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5733D-E116-E677-5213-95A658D29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504180-4415-3429-7AC5-A4B1EA4B6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F4A17-0232-B311-9BC9-B802FDDC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5C48E6-86BF-410D-A611-69E1AC00274C}" type="datetimeFigureOut">
              <a:rPr lang="id-ID" smtClean="0"/>
              <a:t>29/11/2024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6702C-AFCE-B606-74D3-421C7B79E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C2D2F-EA26-5F35-9CCE-9E1A013E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2880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EFC2-E58D-BE9D-6DCD-5D7BEE55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9F5F7D-C638-E901-323E-BF5B7DC24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8832B-10BB-0A4A-5182-0DEF291EB7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5C48E6-86BF-410D-A611-69E1AC00274C}" type="datetimeFigureOut">
              <a:rPr lang="id-ID" smtClean="0"/>
              <a:t>29/11/2024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CA830-8C46-3A12-CBEE-2CA9F5B1B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98AD6-3480-E3BE-FF27-D3807395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4750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255417-61C5-A06B-4460-95D6CCE7AD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63ED6-0498-1C7D-FC65-312DFF201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00E9B-618A-6B67-6931-8D7886CF0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5C48E6-86BF-410D-A611-69E1AC00274C}" type="datetimeFigureOut">
              <a:rPr lang="id-ID" smtClean="0"/>
              <a:t>29/11/2024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BE4FB-BE1F-D40F-3643-35E9F001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D8A13-5EEA-2E36-E74C-FD3A4B51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3153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11D8-2CBB-3EE0-EF45-5CA41427A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C6CA-BB8D-7963-A9D7-1BA793E23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1BBB-E495-A43A-3F01-1CB59440A7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5C48E6-86BF-410D-A611-69E1AC00274C}" type="datetimeFigureOut">
              <a:rPr lang="id-ID" smtClean="0"/>
              <a:t>29/11/2024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1AAC4-9347-F94F-F723-635B32DE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55D0F-EF8F-4970-E446-7FA9A34D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4930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B881-4970-C172-CE35-8E6EDFE64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1375B-74F7-2993-6824-FA8208FE8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F1C7C-581C-2DEF-DC97-DA764497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5C48E6-86BF-410D-A611-69E1AC00274C}" type="datetimeFigureOut">
              <a:rPr lang="id-ID" smtClean="0"/>
              <a:t>29/11/2024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167DD-1790-256B-A8A6-EAF9F5464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ADC52-747B-824A-9877-7F4B6BA1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3160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9F04-57FF-2455-D999-461A2733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12425-5A10-714E-A9B7-1242E6A24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1B114-2B4B-EA6A-395D-68167F4AF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63096-FD46-2477-BD48-A6059C3D3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5C48E6-86BF-410D-A611-69E1AC00274C}" type="datetimeFigureOut">
              <a:rPr lang="id-ID" smtClean="0"/>
              <a:t>29/11/2024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C87A4-42F3-C5FF-FE46-19CA9654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AA0DB-8DE7-8922-285E-E6B6F5794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162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4098C-4389-CFE0-403D-A66B021F5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E1D00-1EE3-5BBE-90FA-4D352F00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A9097-BCD3-DE63-0186-09C7B592F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92AB0A-F3C0-1F4A-AC0E-582903D2DA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829E75-C650-DE43-CA8F-FF8B5130A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E8CE4D-BC5B-5D27-7EE6-F36BB4BD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5C48E6-86BF-410D-A611-69E1AC00274C}" type="datetimeFigureOut">
              <a:rPr lang="id-ID" smtClean="0"/>
              <a:t>29/11/2024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B2CB69-F350-CCB2-C39A-177B44F76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FEC0A3-8D13-2EBE-BD1E-9B61583DD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7981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0253-D1B9-9427-8488-CF47469D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D3117-E8AA-4B51-4A67-51B87DA1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5C48E6-86BF-410D-A611-69E1AC00274C}" type="datetimeFigureOut">
              <a:rPr lang="id-ID" smtClean="0"/>
              <a:t>29/11/2024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019F6-EAB0-0B12-BD16-2A7BA86DE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8E6BF-2F29-38AE-F498-4BF9A5B9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1837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FC39C0-069B-1750-1151-AFD49CDFC0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5C48E6-86BF-410D-A611-69E1AC00274C}" type="datetimeFigureOut">
              <a:rPr lang="id-ID" smtClean="0"/>
              <a:t>29/11/2024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052B9-0779-4694-5C9A-38A003623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07AF4-C2D4-A111-131F-8112FE0F2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1768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1446-3A8A-E094-A090-F1173143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3ECB9-EC55-08EC-C557-A21900A15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15BF6-8AD4-F69A-6BC6-0E8FD98EF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FC5D27-ADF3-A715-9E38-433BB768E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5C48E6-86BF-410D-A611-69E1AC00274C}" type="datetimeFigureOut">
              <a:rPr lang="id-ID" smtClean="0"/>
              <a:t>29/11/2024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21919-866A-BE15-622D-BE25427EC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D5869-2BF9-2747-B310-837DB12DC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5590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D2DAA-75EF-CEC2-638E-48853211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5D3EE0-8688-1639-FD0E-B4F0D60353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83798-3072-BEA7-602E-D5B7FC962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79395-518B-AD67-4B79-EB170F69F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5C48E6-86BF-410D-A611-69E1AC00274C}" type="datetimeFigureOut">
              <a:rPr lang="id-ID" smtClean="0"/>
              <a:t>29/11/2024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C1DC4-6A8A-2F98-48B0-2DFD82BAE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66364-0127-5212-D888-BD88028D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518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C826F-4F5A-1A22-31BB-39A81CBF2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4100" y="382537"/>
            <a:ext cx="854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b="1">
                <a:solidFill>
                  <a:schemeClr val="bg1"/>
                </a:solidFill>
                <a:latin typeface="Lexend" pitchFamily="2" charset="0"/>
              </a:defRPr>
            </a:lvl1pPr>
          </a:lstStyle>
          <a:p>
            <a:fld id="{CD072DBD-15ED-42AC-A117-F5DADB0DA220}" type="slidenum">
              <a:rPr lang="id-ID" smtClean="0"/>
              <a:pPr/>
              <a:t>‹#›</a:t>
            </a:fld>
            <a:endParaRPr lang="id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12A35D-4189-EE02-137B-6EAFA890512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0" r="16090"/>
          <a:stretch/>
        </p:blipFill>
        <p:spPr>
          <a:xfrm>
            <a:off x="-700821" y="-125575"/>
            <a:ext cx="2743200" cy="1381351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C4C7CB7-F35D-6132-DEBC-DCFBDF74EFD2}"/>
              </a:ext>
            </a:extLst>
          </p:cNvPr>
          <p:cNvSpPr/>
          <p:nvPr userDrawn="1"/>
        </p:nvSpPr>
        <p:spPr>
          <a:xfrm>
            <a:off x="123371" y="6602639"/>
            <a:ext cx="11945257" cy="170543"/>
          </a:xfrm>
          <a:prstGeom prst="roundRect">
            <a:avLst>
              <a:gd name="adj" fmla="val 50000"/>
            </a:avLst>
          </a:prstGeom>
          <a:solidFill>
            <a:srgbClr val="313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BDC757-1120-B3A1-AFD1-FD3BC26F653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72"/>
          <a:stretch/>
        </p:blipFill>
        <p:spPr>
          <a:xfrm>
            <a:off x="11205807" y="-125575"/>
            <a:ext cx="986193" cy="13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6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6.jpeg"/><Relationship Id="rId7" Type="http://schemas.openxmlformats.org/officeDocument/2006/relationships/image" Target="../media/image2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6.jpeg"/><Relationship Id="rId7" Type="http://schemas.openxmlformats.org/officeDocument/2006/relationships/image" Target="../media/image2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6.jpeg"/><Relationship Id="rId7" Type="http://schemas.openxmlformats.org/officeDocument/2006/relationships/image" Target="../media/image2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6.jpeg"/><Relationship Id="rId7" Type="http://schemas.openxmlformats.org/officeDocument/2006/relationships/image" Target="../media/image2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6.jpeg"/><Relationship Id="rId7" Type="http://schemas.openxmlformats.org/officeDocument/2006/relationships/image" Target="../media/image2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image" Target="../media/image21.jpg"/><Relationship Id="rId12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0.JPG"/><Relationship Id="rId1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image" Target="../media/image21.jpg"/><Relationship Id="rId12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0.JPG"/><Relationship Id="rId1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image" Target="../media/image21.jpg"/><Relationship Id="rId12" Type="http://schemas.openxmlformats.org/officeDocument/2006/relationships/image" Target="../media/image25.png"/><Relationship Id="rId2" Type="http://schemas.openxmlformats.org/officeDocument/2006/relationships/image" Target="../media/image6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9.pn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0.JP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image" Target="../media/image21.jp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6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9.pn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0.JPG"/><Relationship Id="rId1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image" Target="../media/image21.jp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6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9.pn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0.JPG"/><Relationship Id="rId1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2AED5E-09F9-EC1B-D928-F9CD1E8D67C2}"/>
              </a:ext>
            </a:extLst>
          </p:cNvPr>
          <p:cNvSpPr/>
          <p:nvPr/>
        </p:nvSpPr>
        <p:spPr>
          <a:xfrm>
            <a:off x="5231315" y="2300515"/>
            <a:ext cx="1198514" cy="2256970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BB91C-6569-A186-8527-E7B3D0269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395237"/>
            <a:ext cx="2743200" cy="365125"/>
          </a:xfrm>
        </p:spPr>
        <p:txBody>
          <a:bodyPr/>
          <a:lstStyle/>
          <a:p>
            <a:fld id="{CD072DBD-15ED-42AC-A117-F5DADB0DA220}" type="slidenum">
              <a:rPr lang="id-ID" smtClean="0"/>
              <a:t>1</a:t>
            </a:fld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C70F6-B634-F210-F46A-E0EDE7626EC3}"/>
              </a:ext>
            </a:extLst>
          </p:cNvPr>
          <p:cNvSpPr/>
          <p:nvPr/>
        </p:nvSpPr>
        <p:spPr>
          <a:xfrm>
            <a:off x="0" y="-1"/>
            <a:ext cx="12192000" cy="1227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8F9779-393C-98B4-6EDC-20ECAB3F5A15}"/>
              </a:ext>
            </a:extLst>
          </p:cNvPr>
          <p:cNvSpPr/>
          <p:nvPr/>
        </p:nvSpPr>
        <p:spPr>
          <a:xfrm>
            <a:off x="0" y="5630913"/>
            <a:ext cx="12192000" cy="1227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0CB5A77-EBC3-3C3F-8531-BFF32AB90D8E}"/>
              </a:ext>
            </a:extLst>
          </p:cNvPr>
          <p:cNvSpPr/>
          <p:nvPr/>
        </p:nvSpPr>
        <p:spPr>
          <a:xfrm>
            <a:off x="4117201" y="2003526"/>
            <a:ext cx="3957598" cy="285094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1304D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Lexend" pitchFamily="2" charset="0"/>
              </a:rPr>
              <a:t>Damaged Road Dataset</a:t>
            </a:r>
            <a:endParaRPr lang="id-ID" sz="3600" b="1" dirty="0">
              <a:solidFill>
                <a:srgbClr val="C00000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73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B0714-9EE9-03CE-1D84-A010C946C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84DF6-5C33-CA5B-1D84-BAA7CDBD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10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8F904-DDBE-E255-9283-84608E0B9D21}"/>
              </a:ext>
            </a:extLst>
          </p:cNvPr>
          <p:cNvGrpSpPr/>
          <p:nvPr/>
        </p:nvGrpSpPr>
        <p:grpSpPr>
          <a:xfrm>
            <a:off x="-8074712" y="2055888"/>
            <a:ext cx="7974219" cy="2951541"/>
            <a:chOff x="2002972" y="2055888"/>
            <a:chExt cx="7974219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BBB0547-E413-E12C-865E-64853AD965E1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A9F0D6-CDEA-0CBE-1A50-153D46E3F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E64B9D-315B-5D30-8ECA-C149F63824DA}"/>
                </a:ext>
              </a:extLst>
            </p:cNvPr>
            <p:cNvSpPr txBox="1"/>
            <p:nvPr/>
          </p:nvSpPr>
          <p:spPr>
            <a:xfrm>
              <a:off x="6096000" y="2604647"/>
              <a:ext cx="388119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Latar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 err="1">
                  <a:latin typeface="Lexend" pitchFamily="2" charset="0"/>
                </a:rPr>
                <a:t>Belakang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4BA579-03C3-B0CB-4CBB-FF274400AB32}"/>
              </a:ext>
            </a:extLst>
          </p:cNvPr>
          <p:cNvSpPr/>
          <p:nvPr/>
        </p:nvSpPr>
        <p:spPr>
          <a:xfrm>
            <a:off x="9728200" y="248795"/>
            <a:ext cx="1261762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Solusi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050494-DFD0-0865-2172-6D9E9ED0B564}"/>
              </a:ext>
            </a:extLst>
          </p:cNvPr>
          <p:cNvSpPr/>
          <p:nvPr/>
        </p:nvSpPr>
        <p:spPr>
          <a:xfrm>
            <a:off x="2937934" y="2951843"/>
            <a:ext cx="6146800" cy="1244600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Lexend" pitchFamily="2" charset="0"/>
              </a:rPr>
              <a:t>Damaged Road Dataset</a:t>
            </a:r>
          </a:p>
        </p:txBody>
      </p:sp>
    </p:spTree>
    <p:extLst>
      <p:ext uri="{BB962C8B-B14F-4D97-AF65-F5344CB8AC3E}">
        <p14:creationId xmlns:p14="http://schemas.microsoft.com/office/powerpoint/2010/main" val="75141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974AC-DCCB-3789-D97F-6B77F8F43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96678-392F-E169-2A83-5D7C79FA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11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F10683-112F-C9C7-850E-570C685C09AD}"/>
              </a:ext>
            </a:extLst>
          </p:cNvPr>
          <p:cNvGrpSpPr/>
          <p:nvPr/>
        </p:nvGrpSpPr>
        <p:grpSpPr>
          <a:xfrm>
            <a:off x="-8074712" y="2055888"/>
            <a:ext cx="7974219" cy="2951541"/>
            <a:chOff x="2002972" y="2055888"/>
            <a:chExt cx="7974219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328D0E0-898B-AFFA-B37F-4F228F0BD256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A36934-49A9-F889-9EFC-68D32D869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D8DD4D-1112-3B34-2827-BDDD90E6D88E}"/>
                </a:ext>
              </a:extLst>
            </p:cNvPr>
            <p:cNvSpPr txBox="1"/>
            <p:nvPr/>
          </p:nvSpPr>
          <p:spPr>
            <a:xfrm>
              <a:off x="6096000" y="2604647"/>
              <a:ext cx="388119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Latar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 err="1">
                  <a:latin typeface="Lexend" pitchFamily="2" charset="0"/>
                </a:rPr>
                <a:t>Belakang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BBF15E-4112-855E-84CC-734EDFA380A1}"/>
              </a:ext>
            </a:extLst>
          </p:cNvPr>
          <p:cNvSpPr/>
          <p:nvPr/>
        </p:nvSpPr>
        <p:spPr>
          <a:xfrm>
            <a:off x="9728200" y="248795"/>
            <a:ext cx="1261762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Solusi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730B109-189C-F6A0-2E24-203CD5697F19}"/>
              </a:ext>
            </a:extLst>
          </p:cNvPr>
          <p:cNvSpPr/>
          <p:nvPr/>
        </p:nvSpPr>
        <p:spPr>
          <a:xfrm>
            <a:off x="3022600" y="2329543"/>
            <a:ext cx="6146800" cy="1244600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Lexend" pitchFamily="2" charset="0"/>
              </a:rPr>
              <a:t>Damaged Road Dataset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82F48AF-8375-C03F-FFFC-3E08F0755537}"/>
              </a:ext>
            </a:extLst>
          </p:cNvPr>
          <p:cNvSpPr/>
          <p:nvPr/>
        </p:nvSpPr>
        <p:spPr>
          <a:xfrm>
            <a:off x="3022600" y="3762829"/>
            <a:ext cx="6146800" cy="12446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Lexend" pitchFamily="2" charset="0"/>
              </a:rPr>
              <a:t>Membantu</a:t>
            </a:r>
            <a:r>
              <a:rPr lang="en-US" dirty="0">
                <a:solidFill>
                  <a:srgbClr val="000000"/>
                </a:solidFill>
                <a:latin typeface="Lexend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exend" pitchFamily="2" charset="0"/>
              </a:rPr>
              <a:t>pengembangan</a:t>
            </a:r>
            <a:r>
              <a:rPr lang="en-US" dirty="0">
                <a:solidFill>
                  <a:srgbClr val="000000"/>
                </a:solidFill>
                <a:latin typeface="Lexend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exend" pitchFamily="2" charset="0"/>
              </a:rPr>
              <a:t>inovasi</a:t>
            </a:r>
            <a:r>
              <a:rPr lang="en-US" dirty="0">
                <a:solidFill>
                  <a:srgbClr val="000000"/>
                </a:solidFill>
                <a:latin typeface="Lexend" pitchFamily="2" charset="0"/>
              </a:rPr>
              <a:t> deep learning </a:t>
            </a:r>
            <a:r>
              <a:rPr lang="en-US" dirty="0" err="1">
                <a:solidFill>
                  <a:srgbClr val="000000"/>
                </a:solidFill>
                <a:latin typeface="Lexend" pitchFamily="2" charset="0"/>
              </a:rPr>
              <a:t>bagi</a:t>
            </a:r>
            <a:r>
              <a:rPr lang="en-US" dirty="0">
                <a:solidFill>
                  <a:srgbClr val="000000"/>
                </a:solidFill>
                <a:latin typeface="Lexend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exend" pitchFamily="2" charset="0"/>
              </a:rPr>
              <a:t>peningkatan</a:t>
            </a:r>
            <a:r>
              <a:rPr lang="en-US" dirty="0">
                <a:solidFill>
                  <a:srgbClr val="000000"/>
                </a:solidFill>
                <a:latin typeface="Lexend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exend" pitchFamily="2" charset="0"/>
              </a:rPr>
              <a:t>infrastruktur</a:t>
            </a:r>
            <a:r>
              <a:rPr lang="en-US" dirty="0">
                <a:solidFill>
                  <a:srgbClr val="000000"/>
                </a:solidFill>
                <a:latin typeface="Lexend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exend" pitchFamily="2" charset="0"/>
              </a:rPr>
              <a:t>jalan</a:t>
            </a:r>
            <a:endParaRPr lang="en-US" dirty="0">
              <a:solidFill>
                <a:srgbClr val="000000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41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3ADDE-88E7-6819-833C-7F30D2F23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F9FB9-C2B2-F0AC-0231-1C426EB5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12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24E218-453C-E7F6-1334-70A9F6307752}"/>
              </a:ext>
            </a:extLst>
          </p:cNvPr>
          <p:cNvGrpSpPr/>
          <p:nvPr/>
        </p:nvGrpSpPr>
        <p:grpSpPr>
          <a:xfrm>
            <a:off x="-8074712" y="2055888"/>
            <a:ext cx="7974219" cy="2951541"/>
            <a:chOff x="2002972" y="2055888"/>
            <a:chExt cx="7974219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A4CD477-6769-B44F-B66C-B665EC31AAE8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1D12C5-918E-83D9-3CFF-C9649F551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DD456A-865B-2DA2-A9C5-D65B12C84310}"/>
                </a:ext>
              </a:extLst>
            </p:cNvPr>
            <p:cNvSpPr txBox="1"/>
            <p:nvPr/>
          </p:nvSpPr>
          <p:spPr>
            <a:xfrm>
              <a:off x="6096000" y="2604647"/>
              <a:ext cx="388119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Latar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 err="1">
                  <a:latin typeface="Lexend" pitchFamily="2" charset="0"/>
                </a:rPr>
                <a:t>Belakang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22518A-65BA-222F-1950-24E0BB55703F}"/>
              </a:ext>
            </a:extLst>
          </p:cNvPr>
          <p:cNvSpPr/>
          <p:nvPr/>
        </p:nvSpPr>
        <p:spPr>
          <a:xfrm>
            <a:off x="9372600" y="248795"/>
            <a:ext cx="1617362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Manfaat</a:t>
            </a:r>
            <a:endParaRPr lang="en-US" sz="2400" b="1" dirty="0">
              <a:solidFill>
                <a:srgbClr val="FF0000"/>
              </a:solidFill>
              <a:latin typeface="Lexend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A54D0BE-980D-300B-6504-FFD2E04B7361}"/>
              </a:ext>
            </a:extLst>
          </p:cNvPr>
          <p:cNvSpPr/>
          <p:nvPr/>
        </p:nvSpPr>
        <p:spPr>
          <a:xfrm>
            <a:off x="685794" y="2329543"/>
            <a:ext cx="6146800" cy="1244600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Lexend" pitchFamily="2" charset="0"/>
              </a:rPr>
              <a:t>Damaged Road Dataset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F0942D-FFC4-6D98-B6BF-33407C6B49B2}"/>
              </a:ext>
            </a:extLst>
          </p:cNvPr>
          <p:cNvSpPr/>
          <p:nvPr/>
        </p:nvSpPr>
        <p:spPr>
          <a:xfrm>
            <a:off x="685794" y="3762829"/>
            <a:ext cx="6146800" cy="12446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Lexend" pitchFamily="2" charset="0"/>
              </a:rPr>
              <a:t>Membantu</a:t>
            </a:r>
            <a:r>
              <a:rPr lang="en-US" dirty="0">
                <a:solidFill>
                  <a:srgbClr val="000000"/>
                </a:solidFill>
                <a:latin typeface="Lexend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exend" pitchFamily="2" charset="0"/>
              </a:rPr>
              <a:t>pengembangan</a:t>
            </a:r>
            <a:r>
              <a:rPr lang="en-US" dirty="0">
                <a:solidFill>
                  <a:srgbClr val="000000"/>
                </a:solidFill>
                <a:latin typeface="Lexend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exend" pitchFamily="2" charset="0"/>
              </a:rPr>
              <a:t>inovasi</a:t>
            </a:r>
            <a:r>
              <a:rPr lang="en-US" dirty="0">
                <a:solidFill>
                  <a:srgbClr val="000000"/>
                </a:solidFill>
                <a:latin typeface="Lexend" pitchFamily="2" charset="0"/>
              </a:rPr>
              <a:t> deep learning </a:t>
            </a:r>
            <a:r>
              <a:rPr lang="en-US" dirty="0" err="1">
                <a:solidFill>
                  <a:srgbClr val="000000"/>
                </a:solidFill>
                <a:latin typeface="Lexend" pitchFamily="2" charset="0"/>
              </a:rPr>
              <a:t>bagi</a:t>
            </a:r>
            <a:r>
              <a:rPr lang="en-US" dirty="0">
                <a:solidFill>
                  <a:srgbClr val="000000"/>
                </a:solidFill>
                <a:latin typeface="Lexend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exend" pitchFamily="2" charset="0"/>
              </a:rPr>
              <a:t>peningkatan</a:t>
            </a:r>
            <a:r>
              <a:rPr lang="en-US" dirty="0">
                <a:solidFill>
                  <a:srgbClr val="000000"/>
                </a:solidFill>
                <a:latin typeface="Lexend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exend" pitchFamily="2" charset="0"/>
              </a:rPr>
              <a:t>infrastruktur</a:t>
            </a:r>
            <a:r>
              <a:rPr lang="en-US" dirty="0">
                <a:solidFill>
                  <a:srgbClr val="000000"/>
                </a:solidFill>
                <a:latin typeface="Lexend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exend" pitchFamily="2" charset="0"/>
              </a:rPr>
              <a:t>jalan</a:t>
            </a:r>
            <a:endParaRPr lang="en-US" dirty="0">
              <a:solidFill>
                <a:srgbClr val="000000"/>
              </a:solidFill>
              <a:latin typeface="Lexend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DEC1A6-850B-91B0-65D0-747060F38664}"/>
              </a:ext>
            </a:extLst>
          </p:cNvPr>
          <p:cNvSpPr/>
          <p:nvPr/>
        </p:nvSpPr>
        <p:spPr>
          <a:xfrm>
            <a:off x="7067537" y="1943981"/>
            <a:ext cx="4438669" cy="3444170"/>
          </a:xfrm>
          <a:prstGeom prst="roundRect">
            <a:avLst>
              <a:gd name="adj" fmla="val 8587"/>
            </a:avLst>
          </a:prstGeom>
          <a:noFill/>
          <a:ln w="5715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/>
          </a:p>
        </p:txBody>
      </p:sp>
      <p:pic>
        <p:nvPicPr>
          <p:cNvPr id="6" name="Picture 5" descr="A yellow car with a wifi signal on top&#10;&#10;Description automatically generated">
            <a:extLst>
              <a:ext uri="{FF2B5EF4-FFF2-40B4-BE49-F238E27FC236}">
                <a16:creationId xmlns:a16="http://schemas.microsoft.com/office/drawing/2014/main" id="{EEC3267E-C4EA-FFBB-EDC7-601ECE8F2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895" y="2239661"/>
            <a:ext cx="3399951" cy="2266634"/>
          </a:xfrm>
          <a:prstGeom prst="rect">
            <a:avLst/>
          </a:prstGeom>
        </p:spPr>
      </p:pic>
      <p:sp>
        <p:nvSpPr>
          <p:cNvPr id="12" name="TextBox 17">
            <a:extLst>
              <a:ext uri="{FF2B5EF4-FFF2-40B4-BE49-F238E27FC236}">
                <a16:creationId xmlns:a16="http://schemas.microsoft.com/office/drawing/2014/main" id="{2DAC4EB1-435E-F820-592F-181E9A7453CA}"/>
              </a:ext>
            </a:extLst>
          </p:cNvPr>
          <p:cNvSpPr txBox="1"/>
          <p:nvPr/>
        </p:nvSpPr>
        <p:spPr>
          <a:xfrm>
            <a:off x="7634015" y="4659735"/>
            <a:ext cx="3312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latin typeface="Lexend" pitchFamily="2" charset="0"/>
              </a:rPr>
              <a:t>Kendaraan</a:t>
            </a:r>
            <a:r>
              <a:rPr lang="en-US" sz="2400" b="1" dirty="0">
                <a:latin typeface="Lexend" pitchFamily="2" charset="0"/>
              </a:rPr>
              <a:t> </a:t>
            </a:r>
            <a:r>
              <a:rPr lang="en-US" sz="2400" b="1" dirty="0" err="1">
                <a:latin typeface="Lexend" pitchFamily="2" charset="0"/>
              </a:rPr>
              <a:t>Otonom</a:t>
            </a:r>
            <a:endParaRPr lang="id-ID" sz="24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165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05C0C-974C-CD57-6169-349EBD7C3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7">
            <a:extLst>
              <a:ext uri="{FF2B5EF4-FFF2-40B4-BE49-F238E27FC236}">
                <a16:creationId xmlns:a16="http://schemas.microsoft.com/office/drawing/2014/main" id="{726E0733-4E41-9186-52B8-31C279BBB8F6}"/>
              </a:ext>
            </a:extLst>
          </p:cNvPr>
          <p:cNvSpPr txBox="1"/>
          <p:nvPr/>
        </p:nvSpPr>
        <p:spPr>
          <a:xfrm>
            <a:off x="7632411" y="4711473"/>
            <a:ext cx="3308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latin typeface="Lexend" pitchFamily="2" charset="0"/>
              </a:rPr>
              <a:t>Infrastruktur</a:t>
            </a:r>
            <a:r>
              <a:rPr lang="en-US" sz="2400" b="1" dirty="0">
                <a:latin typeface="Lexend" pitchFamily="2" charset="0"/>
              </a:rPr>
              <a:t> Jalan</a:t>
            </a:r>
            <a:endParaRPr lang="id-ID" sz="2400" b="1" dirty="0">
              <a:latin typeface="Lexend" pitchFamily="2" charset="0"/>
            </a:endParaRPr>
          </a:p>
        </p:txBody>
      </p:sp>
      <p:pic>
        <p:nvPicPr>
          <p:cNvPr id="16" name="Picture 15" descr="A road with cars and a billboard&#10;&#10;Description automatically generated">
            <a:extLst>
              <a:ext uri="{FF2B5EF4-FFF2-40B4-BE49-F238E27FC236}">
                <a16:creationId xmlns:a16="http://schemas.microsoft.com/office/drawing/2014/main" id="{29246A83-037F-0EA7-38B2-90AFD008D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6" t="11526" r="11977" b="27464"/>
          <a:stretch/>
        </p:blipFill>
        <p:spPr>
          <a:xfrm>
            <a:off x="7608419" y="2048377"/>
            <a:ext cx="3255482" cy="25559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456EB-1F75-6DF5-0342-113DB7E2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13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FAF7F6-33DE-4177-3C97-4266C7F8B03B}"/>
              </a:ext>
            </a:extLst>
          </p:cNvPr>
          <p:cNvGrpSpPr/>
          <p:nvPr/>
        </p:nvGrpSpPr>
        <p:grpSpPr>
          <a:xfrm>
            <a:off x="-8074712" y="2055888"/>
            <a:ext cx="7974219" cy="2951541"/>
            <a:chOff x="2002972" y="2055888"/>
            <a:chExt cx="7974219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D166F28-AA39-CBE8-ED17-01411949FAA9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3EDA0B-81C6-B69F-2975-30376F7DA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8DE63B-9525-B4F3-C067-BE114AA83309}"/>
                </a:ext>
              </a:extLst>
            </p:cNvPr>
            <p:cNvSpPr txBox="1"/>
            <p:nvPr/>
          </p:nvSpPr>
          <p:spPr>
            <a:xfrm>
              <a:off x="6096000" y="2604647"/>
              <a:ext cx="388119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Latar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 err="1">
                  <a:latin typeface="Lexend" pitchFamily="2" charset="0"/>
                </a:rPr>
                <a:t>Belakang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829FA6-FA35-6A67-2040-8045C883594B}"/>
              </a:ext>
            </a:extLst>
          </p:cNvPr>
          <p:cNvSpPr/>
          <p:nvPr/>
        </p:nvSpPr>
        <p:spPr>
          <a:xfrm>
            <a:off x="9372600" y="248795"/>
            <a:ext cx="1617362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Manfaat</a:t>
            </a:r>
            <a:endParaRPr lang="en-US" sz="2400" b="1" dirty="0">
              <a:solidFill>
                <a:srgbClr val="FF0000"/>
              </a:solidFill>
              <a:latin typeface="Lexend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7845AC-C59C-424D-067B-FE6C48B4C2FE}"/>
              </a:ext>
            </a:extLst>
          </p:cNvPr>
          <p:cNvSpPr/>
          <p:nvPr/>
        </p:nvSpPr>
        <p:spPr>
          <a:xfrm>
            <a:off x="685794" y="2329543"/>
            <a:ext cx="6146800" cy="1244600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Lexend" pitchFamily="2" charset="0"/>
              </a:rPr>
              <a:t>Damaged Road Dataset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F3F6CE7-5A6B-F09E-34C0-94D95E3CA564}"/>
              </a:ext>
            </a:extLst>
          </p:cNvPr>
          <p:cNvSpPr/>
          <p:nvPr/>
        </p:nvSpPr>
        <p:spPr>
          <a:xfrm>
            <a:off x="685794" y="3762829"/>
            <a:ext cx="6146800" cy="12446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Lexend" pitchFamily="2" charset="0"/>
              </a:rPr>
              <a:t>Membantu</a:t>
            </a:r>
            <a:r>
              <a:rPr lang="en-US" dirty="0">
                <a:solidFill>
                  <a:srgbClr val="000000"/>
                </a:solidFill>
                <a:latin typeface="Lexend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exend" pitchFamily="2" charset="0"/>
              </a:rPr>
              <a:t>pengembangan</a:t>
            </a:r>
            <a:r>
              <a:rPr lang="en-US" dirty="0">
                <a:solidFill>
                  <a:srgbClr val="000000"/>
                </a:solidFill>
                <a:latin typeface="Lexend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exend" pitchFamily="2" charset="0"/>
              </a:rPr>
              <a:t>inovasi</a:t>
            </a:r>
            <a:r>
              <a:rPr lang="en-US" dirty="0">
                <a:solidFill>
                  <a:srgbClr val="000000"/>
                </a:solidFill>
                <a:latin typeface="Lexend" pitchFamily="2" charset="0"/>
              </a:rPr>
              <a:t> deep learning </a:t>
            </a:r>
            <a:r>
              <a:rPr lang="en-US" dirty="0" err="1">
                <a:solidFill>
                  <a:srgbClr val="000000"/>
                </a:solidFill>
                <a:latin typeface="Lexend" pitchFamily="2" charset="0"/>
              </a:rPr>
              <a:t>bagi</a:t>
            </a:r>
            <a:r>
              <a:rPr lang="en-US" dirty="0">
                <a:solidFill>
                  <a:srgbClr val="000000"/>
                </a:solidFill>
                <a:latin typeface="Lexend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exend" pitchFamily="2" charset="0"/>
              </a:rPr>
              <a:t>peningkatan</a:t>
            </a:r>
            <a:r>
              <a:rPr lang="en-US" dirty="0">
                <a:solidFill>
                  <a:srgbClr val="000000"/>
                </a:solidFill>
                <a:latin typeface="Lexend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exend" pitchFamily="2" charset="0"/>
              </a:rPr>
              <a:t>infrastruktur</a:t>
            </a:r>
            <a:r>
              <a:rPr lang="en-US" dirty="0">
                <a:solidFill>
                  <a:srgbClr val="000000"/>
                </a:solidFill>
                <a:latin typeface="Lexend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exend" pitchFamily="2" charset="0"/>
              </a:rPr>
              <a:t>jalan</a:t>
            </a:r>
            <a:endParaRPr lang="en-US" dirty="0">
              <a:solidFill>
                <a:srgbClr val="000000"/>
              </a:solidFill>
              <a:latin typeface="Lexend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735C426-8A55-E1C2-E396-9D7CF5ED6D5A}"/>
              </a:ext>
            </a:extLst>
          </p:cNvPr>
          <p:cNvSpPr/>
          <p:nvPr/>
        </p:nvSpPr>
        <p:spPr>
          <a:xfrm>
            <a:off x="7067537" y="1943981"/>
            <a:ext cx="4438669" cy="3444170"/>
          </a:xfrm>
          <a:prstGeom prst="roundRect">
            <a:avLst>
              <a:gd name="adj" fmla="val 8587"/>
            </a:avLst>
          </a:prstGeom>
          <a:noFill/>
          <a:ln w="5715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343811-EEB9-B08A-D241-027E88290C8E}"/>
              </a:ext>
            </a:extLst>
          </p:cNvPr>
          <p:cNvGrpSpPr/>
          <p:nvPr/>
        </p:nvGrpSpPr>
        <p:grpSpPr>
          <a:xfrm>
            <a:off x="12606310" y="2055888"/>
            <a:ext cx="8591375" cy="2951541"/>
            <a:chOff x="2002972" y="2055888"/>
            <a:chExt cx="8591375" cy="2951541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9549A6D-2FD9-F999-AFF0-DC332E39D448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0C20378-D30E-ECB9-A077-486AF9C66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F7EF12-1734-6B77-7CA9-62C4839C7464}"/>
                </a:ext>
              </a:extLst>
            </p:cNvPr>
            <p:cNvSpPr txBox="1"/>
            <p:nvPr/>
          </p:nvSpPr>
          <p:spPr>
            <a:xfrm>
              <a:off x="6096000" y="2604647"/>
              <a:ext cx="449834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Pembuatan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>
                  <a:latin typeface="Lexend" pitchFamily="2" charset="0"/>
                </a:rPr>
                <a:t>Model</a:t>
              </a:r>
              <a:endParaRPr lang="id-ID" sz="6000" b="1" dirty="0">
                <a:latin typeface="Lexen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0373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9F7E8-533C-465F-1753-4DE559F4E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B4E0E-399A-D626-3338-DC551AFA4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14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004523-6D6F-DE3C-75AB-20FF8E29A8CA}"/>
              </a:ext>
            </a:extLst>
          </p:cNvPr>
          <p:cNvGrpSpPr/>
          <p:nvPr/>
        </p:nvGrpSpPr>
        <p:grpSpPr>
          <a:xfrm>
            <a:off x="1887472" y="2055888"/>
            <a:ext cx="8591375" cy="2951541"/>
            <a:chOff x="2002972" y="2055888"/>
            <a:chExt cx="8591375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C6069A1-B906-8733-1280-D3D35EEA8A39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AFA4FC-6183-192D-CCAE-9D1754C9D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909FB9-FC93-6E17-D924-188C070AC582}"/>
                </a:ext>
              </a:extLst>
            </p:cNvPr>
            <p:cNvSpPr txBox="1"/>
            <p:nvPr/>
          </p:nvSpPr>
          <p:spPr>
            <a:xfrm>
              <a:off x="6096000" y="2604647"/>
              <a:ext cx="449834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Pembuatan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>
                  <a:latin typeface="Lexend" pitchFamily="2" charset="0"/>
                </a:rPr>
                <a:t>Model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EE50A0-0A1F-0539-8261-8D2EDC01F2B7}"/>
              </a:ext>
            </a:extLst>
          </p:cNvPr>
          <p:cNvSpPr/>
          <p:nvPr/>
        </p:nvSpPr>
        <p:spPr>
          <a:xfrm>
            <a:off x="12556175" y="1380067"/>
            <a:ext cx="11108267" cy="4809067"/>
          </a:xfrm>
          <a:prstGeom prst="roundRect">
            <a:avLst>
              <a:gd name="adj" fmla="val 8744"/>
            </a:avLst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9B0D632-B139-C13B-78B3-E6574B848C2E}"/>
              </a:ext>
            </a:extLst>
          </p:cNvPr>
          <p:cNvSpPr/>
          <p:nvPr/>
        </p:nvSpPr>
        <p:spPr>
          <a:xfrm>
            <a:off x="12645367" y="1920419"/>
            <a:ext cx="10929881" cy="4178438"/>
          </a:xfrm>
          <a:prstGeom prst="roundRect">
            <a:avLst>
              <a:gd name="adj" fmla="val 755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F8225FF-61B9-9186-AD69-84E7A6AECC32}"/>
              </a:ext>
            </a:extLst>
          </p:cNvPr>
          <p:cNvSpPr/>
          <p:nvPr/>
        </p:nvSpPr>
        <p:spPr>
          <a:xfrm>
            <a:off x="12645367" y="1464152"/>
            <a:ext cx="2184109" cy="1093840"/>
          </a:xfrm>
          <a:prstGeom prst="roundRect">
            <a:avLst>
              <a:gd name="adj" fmla="val 3143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DCD38B-E8FC-458C-B6CC-02E0AD9011E9}"/>
              </a:ext>
            </a:extLst>
          </p:cNvPr>
          <p:cNvSpPr txBox="1"/>
          <p:nvPr/>
        </p:nvSpPr>
        <p:spPr>
          <a:xfrm>
            <a:off x="12755143" y="1502612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1304D"/>
                </a:solidFill>
                <a:latin typeface="Lexend" pitchFamily="2" charset="0"/>
              </a:rPr>
              <a:t>Foto </a:t>
            </a:r>
            <a:r>
              <a:rPr lang="en-US" b="1" dirty="0" err="1">
                <a:solidFill>
                  <a:srgbClr val="31304D"/>
                </a:solidFill>
                <a:latin typeface="Lexend" pitchFamily="2" charset="0"/>
              </a:rPr>
              <a:t>Langsung</a:t>
            </a:r>
            <a:endParaRPr lang="en-US" b="1" dirty="0">
              <a:solidFill>
                <a:srgbClr val="31304D"/>
              </a:solidFill>
              <a:latin typeface="Lexend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DDC1A8-3F94-10B8-AFBB-ABB13BC37115}"/>
              </a:ext>
            </a:extLst>
          </p:cNvPr>
          <p:cNvSpPr txBox="1"/>
          <p:nvPr/>
        </p:nvSpPr>
        <p:spPr>
          <a:xfrm>
            <a:off x="14939252" y="1502612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Lexend" pitchFamily="2" charset="0"/>
              </a:rPr>
              <a:t>Sumber</a:t>
            </a:r>
            <a:r>
              <a:rPr lang="en-US" b="1" dirty="0">
                <a:solidFill>
                  <a:schemeClr val="bg1"/>
                </a:solidFill>
                <a:latin typeface="Lexend" pitchFamily="2" charset="0"/>
              </a:rPr>
              <a:t> Lain</a:t>
            </a:r>
          </a:p>
        </p:txBody>
      </p:sp>
      <p:pic>
        <p:nvPicPr>
          <p:cNvPr id="19" name="Picture 18" descr="A person standing outside a building&#10;&#10;Description automatically generated">
            <a:extLst>
              <a:ext uri="{FF2B5EF4-FFF2-40B4-BE49-F238E27FC236}">
                <a16:creationId xmlns:a16="http://schemas.microsoft.com/office/drawing/2014/main" id="{E3A81AC8-6049-6D3C-BF50-F0723A327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6521" y="2606779"/>
            <a:ext cx="2039161" cy="2718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 descr="A person taking a picture of a child&#10;&#10;Description automatically generated">
            <a:extLst>
              <a:ext uri="{FF2B5EF4-FFF2-40B4-BE49-F238E27FC236}">
                <a16:creationId xmlns:a16="http://schemas.microsoft.com/office/drawing/2014/main" id="{DDA1B680-178E-DD53-5CD9-7F5F63096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200" y="2606467"/>
            <a:ext cx="3625590" cy="2719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7089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9F664-92B1-34F4-D05B-A3622951C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21622-5BC3-FC2F-C9E4-30D095055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15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E29B15-9D88-0439-E708-4ACD23EE64B8}"/>
              </a:ext>
            </a:extLst>
          </p:cNvPr>
          <p:cNvGrpSpPr/>
          <p:nvPr/>
        </p:nvGrpSpPr>
        <p:grpSpPr>
          <a:xfrm>
            <a:off x="-8839832" y="2055888"/>
            <a:ext cx="8591375" cy="2951541"/>
            <a:chOff x="2002972" y="2055888"/>
            <a:chExt cx="8591375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0B7BCF7-FD12-357D-F4D7-CB604F27E76F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C69C24-6E24-84D3-D847-0BC5A0705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8F7D1A-3251-4B46-C905-EA1E804A8C55}"/>
                </a:ext>
              </a:extLst>
            </p:cNvPr>
            <p:cNvSpPr txBox="1"/>
            <p:nvPr/>
          </p:nvSpPr>
          <p:spPr>
            <a:xfrm>
              <a:off x="6096000" y="2604647"/>
              <a:ext cx="449834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Pembuatan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>
                  <a:latin typeface="Lexend" pitchFamily="2" charset="0"/>
                </a:rPr>
                <a:t>Model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0DE424-5836-B2FA-F683-35AA94329A0B}"/>
              </a:ext>
            </a:extLst>
          </p:cNvPr>
          <p:cNvSpPr/>
          <p:nvPr/>
        </p:nvSpPr>
        <p:spPr>
          <a:xfrm>
            <a:off x="541866" y="1346200"/>
            <a:ext cx="11108267" cy="4809067"/>
          </a:xfrm>
          <a:prstGeom prst="roundRect">
            <a:avLst>
              <a:gd name="adj" fmla="val 8744"/>
            </a:avLst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70723EB-BCFB-B8F4-99EF-D8E7EE4D7E3D}"/>
              </a:ext>
            </a:extLst>
          </p:cNvPr>
          <p:cNvSpPr/>
          <p:nvPr/>
        </p:nvSpPr>
        <p:spPr>
          <a:xfrm>
            <a:off x="631058" y="1886552"/>
            <a:ext cx="10929881" cy="4178438"/>
          </a:xfrm>
          <a:prstGeom prst="roundRect">
            <a:avLst>
              <a:gd name="adj" fmla="val 755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92BBA4B-E9BA-F18E-AB33-DC4E5D582345}"/>
              </a:ext>
            </a:extLst>
          </p:cNvPr>
          <p:cNvSpPr/>
          <p:nvPr/>
        </p:nvSpPr>
        <p:spPr>
          <a:xfrm>
            <a:off x="631058" y="1430285"/>
            <a:ext cx="2184109" cy="1093840"/>
          </a:xfrm>
          <a:prstGeom prst="roundRect">
            <a:avLst>
              <a:gd name="adj" fmla="val 3143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6646D-848E-6FE4-14F1-CD86B6279520}"/>
              </a:ext>
            </a:extLst>
          </p:cNvPr>
          <p:cNvSpPr txBox="1"/>
          <p:nvPr/>
        </p:nvSpPr>
        <p:spPr>
          <a:xfrm>
            <a:off x="740834" y="1468745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1304D"/>
                </a:solidFill>
                <a:latin typeface="Lexend" pitchFamily="2" charset="0"/>
              </a:rPr>
              <a:t>Foto </a:t>
            </a:r>
            <a:r>
              <a:rPr lang="en-US" b="1" dirty="0" err="1">
                <a:solidFill>
                  <a:srgbClr val="31304D"/>
                </a:solidFill>
                <a:latin typeface="Lexend" pitchFamily="2" charset="0"/>
              </a:rPr>
              <a:t>Langsung</a:t>
            </a:r>
            <a:endParaRPr lang="en-US" b="1" dirty="0">
              <a:solidFill>
                <a:srgbClr val="31304D"/>
              </a:solidFill>
              <a:latin typeface="Lexen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E17F1-7B04-2C83-AA33-2ACD0E1B2BCB}"/>
              </a:ext>
            </a:extLst>
          </p:cNvPr>
          <p:cNvSpPr txBox="1"/>
          <p:nvPr/>
        </p:nvSpPr>
        <p:spPr>
          <a:xfrm>
            <a:off x="2924943" y="146874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Lexend" pitchFamily="2" charset="0"/>
              </a:rPr>
              <a:t>Sumber</a:t>
            </a:r>
            <a:r>
              <a:rPr lang="en-US" b="1" dirty="0">
                <a:solidFill>
                  <a:schemeClr val="bg1"/>
                </a:solidFill>
                <a:latin typeface="Lexend" pitchFamily="2" charset="0"/>
              </a:rPr>
              <a:t> Lain</a:t>
            </a:r>
          </a:p>
        </p:txBody>
      </p:sp>
      <p:pic>
        <p:nvPicPr>
          <p:cNvPr id="12" name="Picture 11" descr="A person standing outside a building&#10;&#10;Description automatically generated">
            <a:extLst>
              <a:ext uri="{FF2B5EF4-FFF2-40B4-BE49-F238E27FC236}">
                <a16:creationId xmlns:a16="http://schemas.microsoft.com/office/drawing/2014/main" id="{D11A5B0E-67EA-4E43-577D-34A738E55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12" y="2572912"/>
            <a:ext cx="2039161" cy="2718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person taking a picture of a child&#10;&#10;Description automatically generated">
            <a:extLst>
              <a:ext uri="{FF2B5EF4-FFF2-40B4-BE49-F238E27FC236}">
                <a16:creationId xmlns:a16="http://schemas.microsoft.com/office/drawing/2014/main" id="{CC6AF26B-AF36-5902-1CE5-9C21E473A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891" y="2572600"/>
            <a:ext cx="3625590" cy="2719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030C907-3D2E-5CA7-E283-036C0788E136}"/>
              </a:ext>
            </a:extLst>
          </p:cNvPr>
          <p:cNvSpPr/>
          <p:nvPr/>
        </p:nvSpPr>
        <p:spPr>
          <a:xfrm>
            <a:off x="6015789" y="248795"/>
            <a:ext cx="4974173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Metode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Pengambilan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1549390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F395D-1F03-1F04-EECE-E4685307C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C2085-C130-28E8-3093-DDCC58C08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16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20FB88-5198-6FA8-4AA2-551D5AF93B8A}"/>
              </a:ext>
            </a:extLst>
          </p:cNvPr>
          <p:cNvGrpSpPr/>
          <p:nvPr/>
        </p:nvGrpSpPr>
        <p:grpSpPr>
          <a:xfrm>
            <a:off x="-8839832" y="2055888"/>
            <a:ext cx="8591375" cy="2951541"/>
            <a:chOff x="2002972" y="2055888"/>
            <a:chExt cx="8591375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1EF22AB-6789-1062-F6B9-6000EC5EA5F5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5D9E2B-8E0F-AAD2-2A0C-36BA7D1E8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A445C9-FFCC-5712-DCFD-76E96A138420}"/>
                </a:ext>
              </a:extLst>
            </p:cNvPr>
            <p:cNvSpPr txBox="1"/>
            <p:nvPr/>
          </p:nvSpPr>
          <p:spPr>
            <a:xfrm>
              <a:off x="6096000" y="2604647"/>
              <a:ext cx="449834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Pembuatan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>
                  <a:latin typeface="Lexend" pitchFamily="2" charset="0"/>
                </a:rPr>
                <a:t>Model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0DC679C-A39C-8CB6-48A8-A98B2F76EB64}"/>
              </a:ext>
            </a:extLst>
          </p:cNvPr>
          <p:cNvSpPr/>
          <p:nvPr/>
        </p:nvSpPr>
        <p:spPr>
          <a:xfrm>
            <a:off x="541866" y="1346200"/>
            <a:ext cx="11108267" cy="4809067"/>
          </a:xfrm>
          <a:prstGeom prst="roundRect">
            <a:avLst>
              <a:gd name="adj" fmla="val 8744"/>
            </a:avLst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457D5B0-4C88-4ED9-BBDE-F8DBAA4FA515}"/>
              </a:ext>
            </a:extLst>
          </p:cNvPr>
          <p:cNvSpPr/>
          <p:nvPr/>
        </p:nvSpPr>
        <p:spPr>
          <a:xfrm>
            <a:off x="631058" y="1886552"/>
            <a:ext cx="10929881" cy="4178438"/>
          </a:xfrm>
          <a:prstGeom prst="roundRect">
            <a:avLst>
              <a:gd name="adj" fmla="val 755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A1872A-BA7B-6979-1A0F-4E95C5F7A491}"/>
              </a:ext>
            </a:extLst>
          </p:cNvPr>
          <p:cNvSpPr/>
          <p:nvPr/>
        </p:nvSpPr>
        <p:spPr>
          <a:xfrm>
            <a:off x="2768880" y="1430285"/>
            <a:ext cx="1972453" cy="1093840"/>
          </a:xfrm>
          <a:prstGeom prst="roundRect">
            <a:avLst>
              <a:gd name="adj" fmla="val 3143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22D93C-9378-D211-FA07-A873694A646A}"/>
              </a:ext>
            </a:extLst>
          </p:cNvPr>
          <p:cNvSpPr txBox="1"/>
          <p:nvPr/>
        </p:nvSpPr>
        <p:spPr>
          <a:xfrm>
            <a:off x="740834" y="1468745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exend" pitchFamily="2" charset="0"/>
              </a:rPr>
              <a:t>Foto </a:t>
            </a:r>
            <a:r>
              <a:rPr lang="en-US" b="1" dirty="0" err="1">
                <a:solidFill>
                  <a:schemeClr val="bg1"/>
                </a:solidFill>
                <a:latin typeface="Lexend" pitchFamily="2" charset="0"/>
              </a:rPr>
              <a:t>Langsung</a:t>
            </a:r>
            <a:endParaRPr lang="en-US" b="1" dirty="0">
              <a:solidFill>
                <a:schemeClr val="bg1"/>
              </a:solidFill>
              <a:latin typeface="Lexen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3A0A1-FCF0-7FA2-8B0F-C6D39A82A550}"/>
              </a:ext>
            </a:extLst>
          </p:cNvPr>
          <p:cNvSpPr txBox="1"/>
          <p:nvPr/>
        </p:nvSpPr>
        <p:spPr>
          <a:xfrm>
            <a:off x="2924943" y="146874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31304D"/>
                </a:solidFill>
                <a:latin typeface="Lexend" pitchFamily="2" charset="0"/>
              </a:rPr>
              <a:t>Sumber</a:t>
            </a:r>
            <a:r>
              <a:rPr lang="en-US" b="1" dirty="0">
                <a:solidFill>
                  <a:srgbClr val="31304D"/>
                </a:solidFill>
                <a:latin typeface="Lexend" pitchFamily="2" charset="0"/>
              </a:rPr>
              <a:t> Lain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063CC9-706F-1D9D-47D1-97EB322AF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744" y="2473973"/>
            <a:ext cx="4860523" cy="3037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B6BB4B-AF2F-D710-8F28-2FE8E2ECD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54" y="3038109"/>
            <a:ext cx="1888438" cy="1888438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133F16D-BA3D-3AED-798F-C12D7138FB6B}"/>
              </a:ext>
            </a:extLst>
          </p:cNvPr>
          <p:cNvSpPr/>
          <p:nvPr/>
        </p:nvSpPr>
        <p:spPr>
          <a:xfrm>
            <a:off x="6015789" y="248795"/>
            <a:ext cx="4974173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Metode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Pengambilan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3385904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2CFE4-2716-32F1-0FA6-B89F3C190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2B4C7-1FAE-F7BE-E0B3-3C2C354E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17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711BFF-EA7D-0F86-B441-C687D298786E}"/>
              </a:ext>
            </a:extLst>
          </p:cNvPr>
          <p:cNvGrpSpPr/>
          <p:nvPr/>
        </p:nvGrpSpPr>
        <p:grpSpPr>
          <a:xfrm>
            <a:off x="-8839832" y="2055888"/>
            <a:ext cx="8591375" cy="2951541"/>
            <a:chOff x="2002972" y="2055888"/>
            <a:chExt cx="8591375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6683A41-98AD-FD42-7D29-C19FA9E49021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163DB9-5A28-F7BA-2F9A-11A8FC2DC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082465-D796-C6CB-9224-76FF091CF421}"/>
                </a:ext>
              </a:extLst>
            </p:cNvPr>
            <p:cNvSpPr txBox="1"/>
            <p:nvPr/>
          </p:nvSpPr>
          <p:spPr>
            <a:xfrm>
              <a:off x="6096000" y="2604647"/>
              <a:ext cx="449834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Pembuatan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>
                  <a:latin typeface="Lexend" pitchFamily="2" charset="0"/>
                </a:rPr>
                <a:t>Model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A86AB-E257-06EA-E0B4-8FD174E2ABC6}"/>
              </a:ext>
            </a:extLst>
          </p:cNvPr>
          <p:cNvSpPr/>
          <p:nvPr/>
        </p:nvSpPr>
        <p:spPr>
          <a:xfrm>
            <a:off x="541866" y="1346200"/>
            <a:ext cx="11108267" cy="4809067"/>
          </a:xfrm>
          <a:prstGeom prst="roundRect">
            <a:avLst>
              <a:gd name="adj" fmla="val 8744"/>
            </a:avLst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674E74F-E024-3629-B094-A3771AB12A32}"/>
              </a:ext>
            </a:extLst>
          </p:cNvPr>
          <p:cNvSpPr/>
          <p:nvPr/>
        </p:nvSpPr>
        <p:spPr>
          <a:xfrm>
            <a:off x="631058" y="1886552"/>
            <a:ext cx="10929881" cy="4178438"/>
          </a:xfrm>
          <a:prstGeom prst="roundRect">
            <a:avLst>
              <a:gd name="adj" fmla="val 755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F1B3D8-13A9-7E9F-951C-08B22314CE97}"/>
              </a:ext>
            </a:extLst>
          </p:cNvPr>
          <p:cNvSpPr/>
          <p:nvPr/>
        </p:nvSpPr>
        <p:spPr>
          <a:xfrm>
            <a:off x="2768880" y="1430285"/>
            <a:ext cx="1972453" cy="1093840"/>
          </a:xfrm>
          <a:prstGeom prst="roundRect">
            <a:avLst>
              <a:gd name="adj" fmla="val 3143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D66FCC-72A6-F36A-3B7D-C99831C0C3A9}"/>
              </a:ext>
            </a:extLst>
          </p:cNvPr>
          <p:cNvSpPr txBox="1"/>
          <p:nvPr/>
        </p:nvSpPr>
        <p:spPr>
          <a:xfrm>
            <a:off x="740834" y="1468745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exend" pitchFamily="2" charset="0"/>
              </a:rPr>
              <a:t>Foto </a:t>
            </a:r>
            <a:r>
              <a:rPr lang="en-US" b="1" dirty="0" err="1">
                <a:solidFill>
                  <a:schemeClr val="bg1"/>
                </a:solidFill>
                <a:latin typeface="Lexend" pitchFamily="2" charset="0"/>
              </a:rPr>
              <a:t>Langsung</a:t>
            </a:r>
            <a:endParaRPr lang="en-US" b="1" dirty="0">
              <a:solidFill>
                <a:schemeClr val="bg1"/>
              </a:solidFill>
              <a:latin typeface="Lexen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2290BC-F282-FE25-531B-9B3DD57B658E}"/>
              </a:ext>
            </a:extLst>
          </p:cNvPr>
          <p:cNvSpPr txBox="1"/>
          <p:nvPr/>
        </p:nvSpPr>
        <p:spPr>
          <a:xfrm>
            <a:off x="2924943" y="146874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31304D"/>
                </a:solidFill>
                <a:latin typeface="Lexend" pitchFamily="2" charset="0"/>
              </a:rPr>
              <a:t>Sumber</a:t>
            </a:r>
            <a:r>
              <a:rPr lang="en-US" b="1" dirty="0">
                <a:solidFill>
                  <a:srgbClr val="31304D"/>
                </a:solidFill>
                <a:latin typeface="Lexend" pitchFamily="2" charset="0"/>
              </a:rPr>
              <a:t> Lain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BCD1BD-2B4C-B10E-325E-E2932E3FF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502" y="2456858"/>
            <a:ext cx="4860523" cy="3037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93DE99-AD38-F590-8976-3FF5A4890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92" y="3483465"/>
            <a:ext cx="2574759" cy="86254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89565F7-5AF0-8C46-EC3B-B272D76F9DB9}"/>
              </a:ext>
            </a:extLst>
          </p:cNvPr>
          <p:cNvSpPr/>
          <p:nvPr/>
        </p:nvSpPr>
        <p:spPr>
          <a:xfrm>
            <a:off x="6015789" y="248795"/>
            <a:ext cx="4974173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Metode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Pengambilan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3566148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1DF6D-894A-2554-107A-0B4ACEC1C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465AE-BCAA-2F89-A102-F0A4F86F1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18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AF4ED8B-E11F-AAC6-FEF6-963D27409995}"/>
              </a:ext>
            </a:extLst>
          </p:cNvPr>
          <p:cNvGrpSpPr/>
          <p:nvPr/>
        </p:nvGrpSpPr>
        <p:grpSpPr>
          <a:xfrm>
            <a:off x="-8839832" y="2055888"/>
            <a:ext cx="8591375" cy="2951541"/>
            <a:chOff x="2002972" y="2055888"/>
            <a:chExt cx="8591375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D076F3A-5004-B0C4-544E-410E976C5CF4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91752B-B13B-DC0D-36A9-47F7061CF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CC49A7-B239-35BC-A143-01616C4E4AF7}"/>
                </a:ext>
              </a:extLst>
            </p:cNvPr>
            <p:cNvSpPr txBox="1"/>
            <p:nvPr/>
          </p:nvSpPr>
          <p:spPr>
            <a:xfrm>
              <a:off x="6096000" y="2604647"/>
              <a:ext cx="449834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Pembuatan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>
                  <a:latin typeface="Lexend" pitchFamily="2" charset="0"/>
                </a:rPr>
                <a:t>Model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420037-206F-3900-7512-AD927F6112E4}"/>
              </a:ext>
            </a:extLst>
          </p:cNvPr>
          <p:cNvSpPr/>
          <p:nvPr/>
        </p:nvSpPr>
        <p:spPr>
          <a:xfrm>
            <a:off x="541866" y="1346200"/>
            <a:ext cx="11108267" cy="4809067"/>
          </a:xfrm>
          <a:prstGeom prst="roundRect">
            <a:avLst>
              <a:gd name="adj" fmla="val 8744"/>
            </a:avLst>
          </a:prstGeom>
          <a:solidFill>
            <a:schemeClr val="bg1"/>
          </a:solidFill>
          <a:ln w="5715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6D6D29-846E-ABE2-CA3E-821BD1325F33}"/>
              </a:ext>
            </a:extLst>
          </p:cNvPr>
          <p:cNvSpPr/>
          <p:nvPr/>
        </p:nvSpPr>
        <p:spPr>
          <a:xfrm>
            <a:off x="6641432" y="248795"/>
            <a:ext cx="4348530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Metode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Pelatihan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Dataset</a:t>
            </a:r>
          </a:p>
        </p:txBody>
      </p:sp>
      <p:pic>
        <p:nvPicPr>
          <p:cNvPr id="12" name="Picture 11" descr="A pothole in the road&#10;&#10;Description automatically generated">
            <a:extLst>
              <a:ext uri="{FF2B5EF4-FFF2-40B4-BE49-F238E27FC236}">
                <a16:creationId xmlns:a16="http://schemas.microsoft.com/office/drawing/2014/main" id="{91F4E1E3-F54C-7129-0D2C-B5D824079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56" y="1948236"/>
            <a:ext cx="2672674" cy="3563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concrete path with a crack in the ground&#10;&#10;Description automatically generated">
            <a:extLst>
              <a:ext uri="{FF2B5EF4-FFF2-40B4-BE49-F238E27FC236}">
                <a16:creationId xmlns:a16="http://schemas.microsoft.com/office/drawing/2014/main" id="{8044B856-6EF8-9C7D-BD5F-1F40056DC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38" y="1948236"/>
            <a:ext cx="2672674" cy="3563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9BA955A-D58F-FCD1-91DF-C1638D6447DA}"/>
              </a:ext>
            </a:extLst>
          </p:cNvPr>
          <p:cNvSpPr/>
          <p:nvPr/>
        </p:nvSpPr>
        <p:spPr>
          <a:xfrm>
            <a:off x="2226643" y="1602272"/>
            <a:ext cx="7738712" cy="4296922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48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69A8D-D502-ADF6-2983-6035BEDEA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007CB-C653-45F3-8392-0F7F2E02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19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EF8A5C-3094-5120-7A15-8456D36B674A}"/>
              </a:ext>
            </a:extLst>
          </p:cNvPr>
          <p:cNvGrpSpPr/>
          <p:nvPr/>
        </p:nvGrpSpPr>
        <p:grpSpPr>
          <a:xfrm>
            <a:off x="-8839832" y="2055888"/>
            <a:ext cx="8591375" cy="2951541"/>
            <a:chOff x="2002972" y="2055888"/>
            <a:chExt cx="8591375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6BA345A-1FFA-11EE-623F-3AB383A8AE0F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376FBC-7DF4-D9CA-AB0A-A9F80AF19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A3B92E-282A-F65A-5BD0-0FA47B283144}"/>
                </a:ext>
              </a:extLst>
            </p:cNvPr>
            <p:cNvSpPr txBox="1"/>
            <p:nvPr/>
          </p:nvSpPr>
          <p:spPr>
            <a:xfrm>
              <a:off x="6096000" y="2604647"/>
              <a:ext cx="449834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Pembuatan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>
                  <a:latin typeface="Lexend" pitchFamily="2" charset="0"/>
                </a:rPr>
                <a:t>Model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E60A1B-3E8F-31B4-589D-5DF1B47897F4}"/>
              </a:ext>
            </a:extLst>
          </p:cNvPr>
          <p:cNvSpPr/>
          <p:nvPr/>
        </p:nvSpPr>
        <p:spPr>
          <a:xfrm>
            <a:off x="541866" y="1346200"/>
            <a:ext cx="11108267" cy="4809067"/>
          </a:xfrm>
          <a:prstGeom prst="roundRect">
            <a:avLst>
              <a:gd name="adj" fmla="val 8744"/>
            </a:avLst>
          </a:prstGeom>
          <a:solidFill>
            <a:schemeClr val="bg1"/>
          </a:solidFill>
          <a:ln w="5715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2BD4D75-4F6A-0D88-6354-26D9820A0BA4}"/>
              </a:ext>
            </a:extLst>
          </p:cNvPr>
          <p:cNvSpPr/>
          <p:nvPr/>
        </p:nvSpPr>
        <p:spPr>
          <a:xfrm>
            <a:off x="6641432" y="248795"/>
            <a:ext cx="4348530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Metode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Pelatihan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Dataset</a:t>
            </a:r>
          </a:p>
        </p:txBody>
      </p:sp>
      <p:pic>
        <p:nvPicPr>
          <p:cNvPr id="12" name="Picture 11" descr="A pothole in the road&#10;&#10;Description automatically generated">
            <a:extLst>
              <a:ext uri="{FF2B5EF4-FFF2-40B4-BE49-F238E27FC236}">
                <a16:creationId xmlns:a16="http://schemas.microsoft.com/office/drawing/2014/main" id="{10A1EFD3-DC02-0B3B-DB71-134B499B0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167" y="2714864"/>
            <a:ext cx="1534687" cy="204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concrete path with a crack in the ground&#10;&#10;Description automatically generated">
            <a:extLst>
              <a:ext uri="{FF2B5EF4-FFF2-40B4-BE49-F238E27FC236}">
                <a16:creationId xmlns:a16="http://schemas.microsoft.com/office/drawing/2014/main" id="{C274BD03-DCF6-785D-419E-D30F6A1A9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211" y="2714864"/>
            <a:ext cx="1534687" cy="2046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E8A744-26B1-9B90-2402-AFD16362E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60" y="2546754"/>
            <a:ext cx="3710940" cy="247396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BC764C9-E11E-90CF-22A5-AF424699191E}"/>
              </a:ext>
            </a:extLst>
          </p:cNvPr>
          <p:cNvSpPr/>
          <p:nvPr/>
        </p:nvSpPr>
        <p:spPr>
          <a:xfrm>
            <a:off x="5740088" y="3143654"/>
            <a:ext cx="558266" cy="1280160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C65F135-7B7A-7E17-205C-723E62D60E9F}"/>
              </a:ext>
            </a:extLst>
          </p:cNvPr>
          <p:cNvSpPr/>
          <p:nvPr/>
        </p:nvSpPr>
        <p:spPr>
          <a:xfrm>
            <a:off x="1487660" y="2405964"/>
            <a:ext cx="9215633" cy="2755540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4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2AED5E-09F9-EC1B-D928-F9CD1E8D67C2}"/>
              </a:ext>
            </a:extLst>
          </p:cNvPr>
          <p:cNvSpPr/>
          <p:nvPr/>
        </p:nvSpPr>
        <p:spPr>
          <a:xfrm>
            <a:off x="3708400" y="2300515"/>
            <a:ext cx="5646057" cy="2256970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BB91C-6569-A186-8527-E7B3D0269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395237"/>
            <a:ext cx="2743200" cy="365125"/>
          </a:xfrm>
        </p:spPr>
        <p:txBody>
          <a:bodyPr/>
          <a:lstStyle/>
          <a:p>
            <a:fld id="{CD072DBD-15ED-42AC-A117-F5DADB0DA220}" type="slidenum">
              <a:rPr lang="id-ID" smtClean="0"/>
              <a:t>2</a:t>
            </a:fld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C70F6-B634-F210-F46A-E0EDE7626EC3}"/>
              </a:ext>
            </a:extLst>
          </p:cNvPr>
          <p:cNvSpPr/>
          <p:nvPr/>
        </p:nvSpPr>
        <p:spPr>
          <a:xfrm>
            <a:off x="0" y="-1"/>
            <a:ext cx="12192000" cy="1227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8F9779-393C-98B4-6EDC-20ECAB3F5A15}"/>
              </a:ext>
            </a:extLst>
          </p:cNvPr>
          <p:cNvSpPr/>
          <p:nvPr/>
        </p:nvSpPr>
        <p:spPr>
          <a:xfrm>
            <a:off x="250257" y="5630912"/>
            <a:ext cx="12192000" cy="1227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7687E-5CED-136C-69FD-3B91D9B32648}"/>
              </a:ext>
            </a:extLst>
          </p:cNvPr>
          <p:cNvSpPr txBox="1"/>
          <p:nvPr/>
        </p:nvSpPr>
        <p:spPr>
          <a:xfrm>
            <a:off x="6096000" y="2405520"/>
            <a:ext cx="309255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err="1">
                <a:solidFill>
                  <a:schemeClr val="bg1"/>
                </a:solidFill>
                <a:latin typeface="Lexend" pitchFamily="2" charset="0"/>
              </a:rPr>
              <a:t>Kelompok</a:t>
            </a:r>
            <a:r>
              <a:rPr lang="en-US" sz="4000" dirty="0">
                <a:solidFill>
                  <a:schemeClr val="bg1"/>
                </a:solidFill>
                <a:latin typeface="Lexend" pitchFamily="2" charset="0"/>
              </a:rPr>
              <a:t> </a:t>
            </a:r>
          </a:p>
          <a:p>
            <a:pPr algn="r"/>
            <a:r>
              <a:rPr lang="en-US" sz="9600" b="1" dirty="0">
                <a:solidFill>
                  <a:schemeClr val="bg1"/>
                </a:solidFill>
                <a:latin typeface="Lexend" pitchFamily="2" charset="0"/>
              </a:rPr>
              <a:t>4</a:t>
            </a:r>
            <a:endParaRPr lang="id-ID" sz="9600" b="1" dirty="0">
              <a:solidFill>
                <a:schemeClr val="bg1"/>
              </a:solidFill>
              <a:latin typeface="Lexend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D1C460-C12F-D587-AA3E-24BBD7937E98}"/>
              </a:ext>
            </a:extLst>
          </p:cNvPr>
          <p:cNvSpPr/>
          <p:nvPr/>
        </p:nvSpPr>
        <p:spPr>
          <a:xfrm>
            <a:off x="2138402" y="2158999"/>
            <a:ext cx="3208867" cy="2540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1304D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Lexend" pitchFamily="2" charset="0"/>
              </a:rPr>
              <a:t>Damaged Road Dataset</a:t>
            </a:r>
            <a:endParaRPr lang="id-ID" sz="2800" b="1" dirty="0">
              <a:solidFill>
                <a:srgbClr val="C00000"/>
              </a:solidFill>
              <a:latin typeface="Lexend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850C24-D765-134D-6F04-427D95344735}"/>
              </a:ext>
            </a:extLst>
          </p:cNvPr>
          <p:cNvGrpSpPr/>
          <p:nvPr/>
        </p:nvGrpSpPr>
        <p:grpSpPr>
          <a:xfrm>
            <a:off x="13654266" y="2008098"/>
            <a:ext cx="3489737" cy="4010642"/>
            <a:chOff x="2228413" y="2008098"/>
            <a:chExt cx="3489737" cy="401064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1E9BBDB-4EC8-B951-AD7F-7A4993407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2" b="19495"/>
            <a:stretch/>
          </p:blipFill>
          <p:spPr>
            <a:xfrm>
              <a:off x="2623457" y="2008098"/>
              <a:ext cx="2778239" cy="2911185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E6EBC24-3823-74F5-0EAF-149183B89C62}"/>
                </a:ext>
              </a:extLst>
            </p:cNvPr>
            <p:cNvSpPr/>
            <p:nvPr/>
          </p:nvSpPr>
          <p:spPr>
            <a:xfrm>
              <a:off x="2228413" y="4919283"/>
              <a:ext cx="3489737" cy="1099457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Lexend" pitchFamily="2" charset="0"/>
                </a:rPr>
                <a:t>Kelvin Leonardo </a:t>
              </a:r>
              <a:r>
                <a:rPr lang="en-US" sz="2400" b="1" dirty="0" err="1">
                  <a:latin typeface="Lexend" pitchFamily="2" charset="0"/>
                </a:rPr>
                <a:t>Sianipar</a:t>
              </a:r>
              <a:endParaRPr lang="id-ID" sz="2400" b="1" dirty="0">
                <a:latin typeface="Lexen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5195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7419B-3311-3D37-0D93-61E5FF196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E1638-F5F4-54DA-67D1-B559357A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20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CA33BD-ABCD-EE60-FE11-0A7AE212CCC4}"/>
              </a:ext>
            </a:extLst>
          </p:cNvPr>
          <p:cNvGrpSpPr/>
          <p:nvPr/>
        </p:nvGrpSpPr>
        <p:grpSpPr>
          <a:xfrm>
            <a:off x="-8839832" y="2055888"/>
            <a:ext cx="8591375" cy="2951541"/>
            <a:chOff x="2002972" y="2055888"/>
            <a:chExt cx="8591375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8E4D5EE-10F7-E658-5624-220AB56A9F37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E2D635-EB0E-AC6A-63F1-21FE88DD3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878CE9-7203-BCD0-D6D0-C18A4D0769A1}"/>
                </a:ext>
              </a:extLst>
            </p:cNvPr>
            <p:cNvSpPr txBox="1"/>
            <p:nvPr/>
          </p:nvSpPr>
          <p:spPr>
            <a:xfrm>
              <a:off x="6096000" y="2604647"/>
              <a:ext cx="449834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Pembuatan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>
                  <a:latin typeface="Lexend" pitchFamily="2" charset="0"/>
                </a:rPr>
                <a:t>Model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683340-C90B-0FC4-2736-2117C3B2595E}"/>
              </a:ext>
            </a:extLst>
          </p:cNvPr>
          <p:cNvSpPr/>
          <p:nvPr/>
        </p:nvSpPr>
        <p:spPr>
          <a:xfrm>
            <a:off x="541866" y="1396732"/>
            <a:ext cx="11108267" cy="4809067"/>
          </a:xfrm>
          <a:prstGeom prst="roundRect">
            <a:avLst>
              <a:gd name="adj" fmla="val 8744"/>
            </a:avLst>
          </a:prstGeom>
          <a:solidFill>
            <a:schemeClr val="bg1"/>
          </a:solidFill>
          <a:ln w="5715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6E8BDEA-8713-6025-80D2-FA8AC1FC1212}"/>
              </a:ext>
            </a:extLst>
          </p:cNvPr>
          <p:cNvSpPr/>
          <p:nvPr/>
        </p:nvSpPr>
        <p:spPr>
          <a:xfrm>
            <a:off x="6641432" y="248795"/>
            <a:ext cx="4348530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Metode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Pelatihan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Dataset</a:t>
            </a:r>
          </a:p>
        </p:txBody>
      </p:sp>
      <p:pic>
        <p:nvPicPr>
          <p:cNvPr id="12" name="Picture 11" descr="A pothole in the road&#10;&#10;Description automatically generated">
            <a:extLst>
              <a:ext uri="{FF2B5EF4-FFF2-40B4-BE49-F238E27FC236}">
                <a16:creationId xmlns:a16="http://schemas.microsoft.com/office/drawing/2014/main" id="{39E38346-DE5C-E0C6-5E82-F68C0B42B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23" y="1934505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concrete path with a crack in the ground&#10;&#10;Description automatically generated">
            <a:extLst>
              <a:ext uri="{FF2B5EF4-FFF2-40B4-BE49-F238E27FC236}">
                <a16:creationId xmlns:a16="http://schemas.microsoft.com/office/drawing/2014/main" id="{B1069E97-BFF1-63A6-9148-E845CC420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840" y="1934505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E08F3-580B-88CF-DEF7-0D7242166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40" y="1934505"/>
            <a:ext cx="2800142" cy="186676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DB38BDC-0768-D72C-FB8B-9953B121B636}"/>
              </a:ext>
            </a:extLst>
          </p:cNvPr>
          <p:cNvSpPr/>
          <p:nvPr/>
        </p:nvSpPr>
        <p:spPr>
          <a:xfrm>
            <a:off x="6077278" y="2412134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40A62FF-B8F0-E07A-C2B2-36E1324F2B35}"/>
              </a:ext>
            </a:extLst>
          </p:cNvPr>
          <p:cNvSpPr/>
          <p:nvPr/>
        </p:nvSpPr>
        <p:spPr>
          <a:xfrm>
            <a:off x="2281189" y="1674444"/>
            <a:ext cx="7421078" cy="2483670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85A1A3-3373-2D5B-3D5D-00F2A6F58A9E}"/>
              </a:ext>
            </a:extLst>
          </p:cNvPr>
          <p:cNvSpPr/>
          <p:nvPr/>
        </p:nvSpPr>
        <p:spPr>
          <a:xfrm>
            <a:off x="2281189" y="4653296"/>
            <a:ext cx="7421078" cy="1275865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0B2FAD54-0715-4CB6-293F-6873950C3648}"/>
              </a:ext>
            </a:extLst>
          </p:cNvPr>
          <p:cNvSpPr txBox="1"/>
          <p:nvPr/>
        </p:nvSpPr>
        <p:spPr>
          <a:xfrm>
            <a:off x="2834749" y="4653297"/>
            <a:ext cx="2712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b="1" dirty="0">
                <a:latin typeface="Lexend" pitchFamily="2" charset="0"/>
                <a:cs typeface="Leelawadee UI Semilight" panose="020B0402040204020203" pitchFamily="34" charset="-34"/>
              </a:rPr>
              <a:t>EDA</a:t>
            </a:r>
            <a:endParaRPr lang="id-ID" sz="8000" b="1" dirty="0">
              <a:latin typeface="Lexend" pitchFamily="2" charset="0"/>
              <a:cs typeface="Leelawadee UI Semilight" panose="020B0402040204020203" pitchFamily="34" charset="-34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6DD42817-9D8D-D0B9-DD74-2F5C3FA0452C}"/>
              </a:ext>
            </a:extLst>
          </p:cNvPr>
          <p:cNvSpPr txBox="1"/>
          <p:nvPr/>
        </p:nvSpPr>
        <p:spPr>
          <a:xfrm>
            <a:off x="5356050" y="4807184"/>
            <a:ext cx="3634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latin typeface="Lexend" pitchFamily="2" charset="0"/>
              </a:rPr>
              <a:t>Exploratory Data</a:t>
            </a:r>
          </a:p>
          <a:p>
            <a:r>
              <a:rPr lang="en-US" sz="3000" b="1" dirty="0">
                <a:latin typeface="Lexend" pitchFamily="2" charset="0"/>
              </a:rPr>
              <a:t>Analysis</a:t>
            </a:r>
            <a:endParaRPr lang="id-ID" sz="3000" b="1" dirty="0">
              <a:latin typeface="Lexend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5CD4D0D-95F1-5CD1-9B43-C35367CF277B}"/>
              </a:ext>
            </a:extLst>
          </p:cNvPr>
          <p:cNvCxnSpPr>
            <a:cxnSpLocks/>
          </p:cNvCxnSpPr>
          <p:nvPr/>
        </p:nvCxnSpPr>
        <p:spPr>
          <a:xfrm>
            <a:off x="5247566" y="4950799"/>
            <a:ext cx="0" cy="72490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984AFE4-749B-589B-D15B-88D07EE88E46}"/>
              </a:ext>
            </a:extLst>
          </p:cNvPr>
          <p:cNvSpPr/>
          <p:nvPr/>
        </p:nvSpPr>
        <p:spPr>
          <a:xfrm rot="5400000">
            <a:off x="5746801" y="3909742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4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3843E-FF5E-3FFB-A5E6-A3A5486D9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14ED0-074E-758A-6849-E0AD5F566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21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4E3DB6-71EC-D847-7C96-433B8CC4B963}"/>
              </a:ext>
            </a:extLst>
          </p:cNvPr>
          <p:cNvGrpSpPr/>
          <p:nvPr/>
        </p:nvGrpSpPr>
        <p:grpSpPr>
          <a:xfrm>
            <a:off x="-8839832" y="2055888"/>
            <a:ext cx="8591375" cy="2951541"/>
            <a:chOff x="2002972" y="2055888"/>
            <a:chExt cx="8591375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C020C25-C457-1422-60B4-4EE3EB2773D8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49BCF6-EA61-67AD-7C54-D8B71F935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9DE3F7-943A-0F06-C159-A2E2E225C101}"/>
                </a:ext>
              </a:extLst>
            </p:cNvPr>
            <p:cNvSpPr txBox="1"/>
            <p:nvPr/>
          </p:nvSpPr>
          <p:spPr>
            <a:xfrm>
              <a:off x="6096000" y="2604647"/>
              <a:ext cx="449834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Pembuatan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>
                  <a:latin typeface="Lexend" pitchFamily="2" charset="0"/>
                </a:rPr>
                <a:t>Model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75D00E4-2EAF-14AE-7EE0-51C05E497D22}"/>
              </a:ext>
            </a:extLst>
          </p:cNvPr>
          <p:cNvSpPr/>
          <p:nvPr/>
        </p:nvSpPr>
        <p:spPr>
          <a:xfrm>
            <a:off x="541866" y="1396732"/>
            <a:ext cx="11108267" cy="4809067"/>
          </a:xfrm>
          <a:prstGeom prst="roundRect">
            <a:avLst>
              <a:gd name="adj" fmla="val 8744"/>
            </a:avLst>
          </a:prstGeom>
          <a:solidFill>
            <a:schemeClr val="bg1"/>
          </a:solidFill>
          <a:ln w="5715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706A87-BA1B-DB17-45AE-039ED7328A97}"/>
              </a:ext>
            </a:extLst>
          </p:cNvPr>
          <p:cNvSpPr/>
          <p:nvPr/>
        </p:nvSpPr>
        <p:spPr>
          <a:xfrm>
            <a:off x="6641432" y="248795"/>
            <a:ext cx="4348530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Metode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Pelatihan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Dataset</a:t>
            </a:r>
          </a:p>
        </p:txBody>
      </p:sp>
      <p:pic>
        <p:nvPicPr>
          <p:cNvPr id="12" name="Picture 11" descr="A pothole in the road&#10;&#10;Description automatically generated">
            <a:extLst>
              <a:ext uri="{FF2B5EF4-FFF2-40B4-BE49-F238E27FC236}">
                <a16:creationId xmlns:a16="http://schemas.microsoft.com/office/drawing/2014/main" id="{20CF9F9B-2917-EEDA-B6DD-A2F3AFD70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21" y="1934505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concrete path with a crack in the ground&#10;&#10;Description automatically generated">
            <a:extLst>
              <a:ext uri="{FF2B5EF4-FFF2-40B4-BE49-F238E27FC236}">
                <a16:creationId xmlns:a16="http://schemas.microsoft.com/office/drawing/2014/main" id="{C03411C3-3506-3543-66F9-EAABB3868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438" y="1934505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D18750-7460-423D-256C-B3D5ECCC0F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438" y="1934505"/>
            <a:ext cx="2800142" cy="186676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10ABD06-3C93-4C1B-D46F-488AE417F7E5}"/>
              </a:ext>
            </a:extLst>
          </p:cNvPr>
          <p:cNvSpPr/>
          <p:nvPr/>
        </p:nvSpPr>
        <p:spPr>
          <a:xfrm>
            <a:off x="4654876" y="2412134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CD36925-D9A5-E832-47A6-6206E8BC4218}"/>
              </a:ext>
            </a:extLst>
          </p:cNvPr>
          <p:cNvSpPr/>
          <p:nvPr/>
        </p:nvSpPr>
        <p:spPr>
          <a:xfrm>
            <a:off x="858787" y="1674444"/>
            <a:ext cx="7421078" cy="2483670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C31CB77-34B9-3EDE-B577-33A755802F48}"/>
              </a:ext>
            </a:extLst>
          </p:cNvPr>
          <p:cNvSpPr/>
          <p:nvPr/>
        </p:nvSpPr>
        <p:spPr>
          <a:xfrm>
            <a:off x="858787" y="4653296"/>
            <a:ext cx="7421078" cy="1275865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E7CAE673-081A-570E-84F4-39189B1C2C70}"/>
              </a:ext>
            </a:extLst>
          </p:cNvPr>
          <p:cNvSpPr txBox="1"/>
          <p:nvPr/>
        </p:nvSpPr>
        <p:spPr>
          <a:xfrm>
            <a:off x="1412347" y="4653297"/>
            <a:ext cx="2712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b="1" dirty="0">
                <a:latin typeface="Lexend" pitchFamily="2" charset="0"/>
                <a:cs typeface="Leelawadee UI Semilight" panose="020B0402040204020203" pitchFamily="34" charset="-34"/>
              </a:rPr>
              <a:t>EDA</a:t>
            </a:r>
            <a:endParaRPr lang="id-ID" sz="8000" b="1" dirty="0">
              <a:latin typeface="Lexend" pitchFamily="2" charset="0"/>
              <a:cs typeface="Leelawadee UI Semilight" panose="020B0402040204020203" pitchFamily="34" charset="-34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80393A7B-0D2F-5336-DF2C-7D148AE24C9F}"/>
              </a:ext>
            </a:extLst>
          </p:cNvPr>
          <p:cNvSpPr txBox="1"/>
          <p:nvPr/>
        </p:nvSpPr>
        <p:spPr>
          <a:xfrm>
            <a:off x="3933648" y="4807184"/>
            <a:ext cx="3634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latin typeface="Lexend" pitchFamily="2" charset="0"/>
              </a:rPr>
              <a:t>Exploratory Data</a:t>
            </a:r>
          </a:p>
          <a:p>
            <a:r>
              <a:rPr lang="en-US" sz="3000" b="1" dirty="0">
                <a:latin typeface="Lexend" pitchFamily="2" charset="0"/>
              </a:rPr>
              <a:t>Analysis</a:t>
            </a:r>
            <a:endParaRPr lang="id-ID" sz="3000" b="1" dirty="0">
              <a:latin typeface="Lexend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863BAA-C4E1-3050-C42D-222DC4CA8F85}"/>
              </a:ext>
            </a:extLst>
          </p:cNvPr>
          <p:cNvCxnSpPr>
            <a:cxnSpLocks/>
          </p:cNvCxnSpPr>
          <p:nvPr/>
        </p:nvCxnSpPr>
        <p:spPr>
          <a:xfrm>
            <a:off x="3825164" y="4950799"/>
            <a:ext cx="0" cy="72490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FA410DB-7D75-91D0-BE9E-A6923988BB30}"/>
              </a:ext>
            </a:extLst>
          </p:cNvPr>
          <p:cNvSpPr/>
          <p:nvPr/>
        </p:nvSpPr>
        <p:spPr>
          <a:xfrm rot="5400000">
            <a:off x="4324399" y="3909742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2D5B0B9-4E60-B3BF-DB6F-2DF597BDA762}"/>
              </a:ext>
            </a:extLst>
          </p:cNvPr>
          <p:cNvSpPr/>
          <p:nvPr/>
        </p:nvSpPr>
        <p:spPr>
          <a:xfrm>
            <a:off x="8833424" y="1674444"/>
            <a:ext cx="2521301" cy="4254717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8D5F4BB-A94B-4C99-EA94-1F1B06F9795B}"/>
              </a:ext>
            </a:extLst>
          </p:cNvPr>
          <p:cNvSpPr/>
          <p:nvPr/>
        </p:nvSpPr>
        <p:spPr>
          <a:xfrm>
            <a:off x="8378688" y="4812690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6A1968-1CA3-B171-6CD7-262DBF4336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033" y="2827665"/>
            <a:ext cx="3538488" cy="2179764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CE98E8C-4092-BB1C-97B7-C6E42BE8C7E3}"/>
              </a:ext>
            </a:extLst>
          </p:cNvPr>
          <p:cNvSpPr/>
          <p:nvPr/>
        </p:nvSpPr>
        <p:spPr>
          <a:xfrm>
            <a:off x="12671942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Berlubang</a:t>
            </a:r>
            <a:endParaRPr lang="en-US" sz="3200" b="1" dirty="0">
              <a:latin typeface="Lexend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60CF80-8CE7-F971-A13F-1D8729A64F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653" y="2717858"/>
            <a:ext cx="2588839" cy="145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9976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2E870-98B5-7587-8B17-752AF97CC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BD940-68EC-418D-496F-408B41D4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22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F9E13A-5F8D-C409-2ACC-8DBB2AF7219F}"/>
              </a:ext>
            </a:extLst>
          </p:cNvPr>
          <p:cNvGrpSpPr/>
          <p:nvPr/>
        </p:nvGrpSpPr>
        <p:grpSpPr>
          <a:xfrm>
            <a:off x="-8839832" y="2055888"/>
            <a:ext cx="8591375" cy="2951541"/>
            <a:chOff x="2002972" y="2055888"/>
            <a:chExt cx="8591375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812B843-9B37-EACF-F988-2500792C2E38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169A95-3CB3-6347-4CCC-306A2CA67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1B4A27-817D-0925-390F-384703DE5B4E}"/>
                </a:ext>
              </a:extLst>
            </p:cNvPr>
            <p:cNvSpPr txBox="1"/>
            <p:nvPr/>
          </p:nvSpPr>
          <p:spPr>
            <a:xfrm>
              <a:off x="6096000" y="2604647"/>
              <a:ext cx="449834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Pembuatan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>
                  <a:latin typeface="Lexend" pitchFamily="2" charset="0"/>
                </a:rPr>
                <a:t>Model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ACA2824-7F76-4E9C-439F-DA1B8569E6EA}"/>
              </a:ext>
            </a:extLst>
          </p:cNvPr>
          <p:cNvSpPr/>
          <p:nvPr/>
        </p:nvSpPr>
        <p:spPr>
          <a:xfrm>
            <a:off x="-11316655" y="1354399"/>
            <a:ext cx="11108267" cy="4809067"/>
          </a:xfrm>
          <a:prstGeom prst="roundRect">
            <a:avLst>
              <a:gd name="adj" fmla="val 8744"/>
            </a:avLst>
          </a:prstGeom>
          <a:solidFill>
            <a:schemeClr val="bg1"/>
          </a:solidFill>
          <a:ln w="5715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F5F60E5-9E5C-A8AE-99EC-356BC97A68F1}"/>
              </a:ext>
            </a:extLst>
          </p:cNvPr>
          <p:cNvSpPr/>
          <p:nvPr/>
        </p:nvSpPr>
        <p:spPr>
          <a:xfrm>
            <a:off x="5943600" y="248795"/>
            <a:ext cx="5046362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Progres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Pengumpulan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Dataset</a:t>
            </a:r>
          </a:p>
        </p:txBody>
      </p:sp>
      <p:pic>
        <p:nvPicPr>
          <p:cNvPr id="12" name="Picture 11" descr="A pothole in the road&#10;&#10;Description automatically generated">
            <a:extLst>
              <a:ext uri="{FF2B5EF4-FFF2-40B4-BE49-F238E27FC236}">
                <a16:creationId xmlns:a16="http://schemas.microsoft.com/office/drawing/2014/main" id="{79377E8D-C209-C21A-C9FF-731C76244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26200" y="1892172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concrete path with a crack in the ground&#10;&#10;Description automatically generated">
            <a:extLst>
              <a:ext uri="{FF2B5EF4-FFF2-40B4-BE49-F238E27FC236}">
                <a16:creationId xmlns:a16="http://schemas.microsoft.com/office/drawing/2014/main" id="{30CFBA1E-9ED5-F6EB-7C7A-E31C4C33F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0083" y="1892172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012739-B8C6-8A5F-9F23-0353D74C6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8083" y="1892172"/>
            <a:ext cx="2800142" cy="186676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56A0433-B192-64CE-CB7B-F7D7DD9E36B0}"/>
              </a:ext>
            </a:extLst>
          </p:cNvPr>
          <p:cNvSpPr/>
          <p:nvPr/>
        </p:nvSpPr>
        <p:spPr>
          <a:xfrm>
            <a:off x="-7203645" y="2369801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1E57DA-7744-D777-379C-19BBFE658ABB}"/>
              </a:ext>
            </a:extLst>
          </p:cNvPr>
          <p:cNvSpPr/>
          <p:nvPr/>
        </p:nvSpPr>
        <p:spPr>
          <a:xfrm>
            <a:off x="-10999734" y="1632111"/>
            <a:ext cx="7421078" cy="2483670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F46A83-C044-DE2F-4A36-800A498ACA89}"/>
              </a:ext>
            </a:extLst>
          </p:cNvPr>
          <p:cNvSpPr/>
          <p:nvPr/>
        </p:nvSpPr>
        <p:spPr>
          <a:xfrm>
            <a:off x="-10999734" y="4610963"/>
            <a:ext cx="7421078" cy="1275865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BA7C46A3-F44B-1F03-CAEC-CE436D1332A5}"/>
              </a:ext>
            </a:extLst>
          </p:cNvPr>
          <p:cNvSpPr txBox="1"/>
          <p:nvPr/>
        </p:nvSpPr>
        <p:spPr>
          <a:xfrm>
            <a:off x="-10446174" y="4610964"/>
            <a:ext cx="2712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b="1" dirty="0">
                <a:latin typeface="Lexend" pitchFamily="2" charset="0"/>
                <a:cs typeface="Leelawadee UI Semilight" panose="020B0402040204020203" pitchFamily="34" charset="-34"/>
              </a:rPr>
              <a:t>EDA</a:t>
            </a:r>
            <a:endParaRPr lang="id-ID" sz="8000" b="1" dirty="0">
              <a:latin typeface="Lexend" pitchFamily="2" charset="0"/>
              <a:cs typeface="Leelawadee UI Semilight" panose="020B0402040204020203" pitchFamily="34" charset="-34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9BB92271-0C7B-3140-557B-2736A743A501}"/>
              </a:ext>
            </a:extLst>
          </p:cNvPr>
          <p:cNvSpPr txBox="1"/>
          <p:nvPr/>
        </p:nvSpPr>
        <p:spPr>
          <a:xfrm>
            <a:off x="-7924873" y="4764851"/>
            <a:ext cx="3634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latin typeface="Lexend" pitchFamily="2" charset="0"/>
              </a:rPr>
              <a:t>Exploratory Data</a:t>
            </a:r>
          </a:p>
          <a:p>
            <a:r>
              <a:rPr lang="en-US" sz="3000" b="1" dirty="0">
                <a:latin typeface="Lexend" pitchFamily="2" charset="0"/>
              </a:rPr>
              <a:t>Analysis</a:t>
            </a:r>
            <a:endParaRPr lang="id-ID" sz="3000" b="1" dirty="0">
              <a:latin typeface="Lexend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1A4B5B-2D4D-E72F-A0ED-ED0EC7B9B8C2}"/>
              </a:ext>
            </a:extLst>
          </p:cNvPr>
          <p:cNvCxnSpPr>
            <a:cxnSpLocks/>
          </p:cNvCxnSpPr>
          <p:nvPr/>
        </p:nvCxnSpPr>
        <p:spPr>
          <a:xfrm>
            <a:off x="-8033357" y="4908466"/>
            <a:ext cx="0" cy="72490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7C245C0-6767-0CE0-18D9-3DC7A1E4916E}"/>
              </a:ext>
            </a:extLst>
          </p:cNvPr>
          <p:cNvSpPr/>
          <p:nvPr/>
        </p:nvSpPr>
        <p:spPr>
          <a:xfrm rot="5400000">
            <a:off x="-7534122" y="3867409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CFE6B1-DEC2-5A5E-D330-A8E6F2799591}"/>
              </a:ext>
            </a:extLst>
          </p:cNvPr>
          <p:cNvSpPr/>
          <p:nvPr/>
        </p:nvSpPr>
        <p:spPr>
          <a:xfrm>
            <a:off x="-3025097" y="1632111"/>
            <a:ext cx="2521301" cy="4254717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B70F167-5713-4CEE-407F-23DCF0127F85}"/>
              </a:ext>
            </a:extLst>
          </p:cNvPr>
          <p:cNvSpPr/>
          <p:nvPr/>
        </p:nvSpPr>
        <p:spPr>
          <a:xfrm>
            <a:off x="-3479833" y="4770357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7B6884C-28BC-68E1-C4C1-E1082C692F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8488" y="2785332"/>
            <a:ext cx="3538488" cy="217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75B9EDC-9687-1B3E-D70A-DACDE0A699C1}"/>
              </a:ext>
            </a:extLst>
          </p:cNvPr>
          <p:cNvSpPr/>
          <p:nvPr/>
        </p:nvSpPr>
        <p:spPr>
          <a:xfrm>
            <a:off x="4239113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Berlubang</a:t>
            </a:r>
            <a:endParaRPr lang="en-US" sz="3200" b="1" dirty="0">
              <a:latin typeface="Lexend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542EAC0-7213-74EB-7418-37A59FACE712}"/>
              </a:ext>
            </a:extLst>
          </p:cNvPr>
          <p:cNvSpPr/>
          <p:nvPr/>
        </p:nvSpPr>
        <p:spPr>
          <a:xfrm>
            <a:off x="12357127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Retak</a:t>
            </a:r>
            <a:endParaRPr lang="en-US" sz="3200" b="1" dirty="0">
              <a:latin typeface="Lexend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E8BC181-E86C-3A06-FBCE-7990F7F04DFE}"/>
              </a:ext>
            </a:extLst>
          </p:cNvPr>
          <p:cNvSpPr/>
          <p:nvPr/>
        </p:nvSpPr>
        <p:spPr>
          <a:xfrm>
            <a:off x="16021660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Lainnya</a:t>
            </a:r>
            <a:endParaRPr lang="en-US" sz="3200" b="1" dirty="0">
              <a:latin typeface="Lexend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F8B3380-62EC-818E-8311-3BB59B43A7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542" y="2369724"/>
            <a:ext cx="2588839" cy="1804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F5699CF-A1D7-3356-0E6B-0B942CB4A7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423" y="2383432"/>
            <a:ext cx="2588839" cy="1790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261CDBD-69B7-0ABF-94DF-6DEBF06325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24" y="2717858"/>
            <a:ext cx="2588839" cy="145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045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4EC10-25B8-3EE4-E93A-77CDA4353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DDF9A-A9CA-3F6A-F345-AAC44E417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23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1A731B-2F30-C226-05B8-C3BADDAF8B78}"/>
              </a:ext>
            </a:extLst>
          </p:cNvPr>
          <p:cNvGrpSpPr/>
          <p:nvPr/>
        </p:nvGrpSpPr>
        <p:grpSpPr>
          <a:xfrm>
            <a:off x="-8839832" y="2055888"/>
            <a:ext cx="8591375" cy="2951541"/>
            <a:chOff x="2002972" y="2055888"/>
            <a:chExt cx="8591375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263B1E2-E54C-AD94-5B44-1787678CC4C6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1AB78D-AE71-AC99-3438-020E135B2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0FCC75-1B82-E88E-918D-064F2C7B5997}"/>
                </a:ext>
              </a:extLst>
            </p:cNvPr>
            <p:cNvSpPr txBox="1"/>
            <p:nvPr/>
          </p:nvSpPr>
          <p:spPr>
            <a:xfrm>
              <a:off x="6096000" y="2604647"/>
              <a:ext cx="449834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Pembuatan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>
                  <a:latin typeface="Lexend" pitchFamily="2" charset="0"/>
                </a:rPr>
                <a:t>Model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8178F0C-F399-DF67-1297-C37F1ED9EA14}"/>
              </a:ext>
            </a:extLst>
          </p:cNvPr>
          <p:cNvSpPr/>
          <p:nvPr/>
        </p:nvSpPr>
        <p:spPr>
          <a:xfrm>
            <a:off x="-11316655" y="1354399"/>
            <a:ext cx="11108267" cy="4809067"/>
          </a:xfrm>
          <a:prstGeom prst="roundRect">
            <a:avLst>
              <a:gd name="adj" fmla="val 8744"/>
            </a:avLst>
          </a:prstGeom>
          <a:solidFill>
            <a:schemeClr val="bg1"/>
          </a:solidFill>
          <a:ln w="5715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0070D5C-01BF-52D2-A59E-6027A897A750}"/>
              </a:ext>
            </a:extLst>
          </p:cNvPr>
          <p:cNvSpPr/>
          <p:nvPr/>
        </p:nvSpPr>
        <p:spPr>
          <a:xfrm>
            <a:off x="5943600" y="248795"/>
            <a:ext cx="5046362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Progres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Pengumpulan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Dataset</a:t>
            </a:r>
          </a:p>
        </p:txBody>
      </p:sp>
      <p:pic>
        <p:nvPicPr>
          <p:cNvPr id="12" name="Picture 11" descr="A pothole in the road&#10;&#10;Description automatically generated">
            <a:extLst>
              <a:ext uri="{FF2B5EF4-FFF2-40B4-BE49-F238E27FC236}">
                <a16:creationId xmlns:a16="http://schemas.microsoft.com/office/drawing/2014/main" id="{CF7A1588-308A-24C2-B12B-6E55A99BD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26200" y="1892172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concrete path with a crack in the ground&#10;&#10;Description automatically generated">
            <a:extLst>
              <a:ext uri="{FF2B5EF4-FFF2-40B4-BE49-F238E27FC236}">
                <a16:creationId xmlns:a16="http://schemas.microsoft.com/office/drawing/2014/main" id="{C5436078-DA04-C606-4F7A-0A0A451EC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0083" y="1892172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3F432-7462-1FB2-DE49-BC3885656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8083" y="1892172"/>
            <a:ext cx="2800142" cy="186676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A26F797-1D7D-903C-E56C-8326CFACCE70}"/>
              </a:ext>
            </a:extLst>
          </p:cNvPr>
          <p:cNvSpPr/>
          <p:nvPr/>
        </p:nvSpPr>
        <p:spPr>
          <a:xfrm>
            <a:off x="-7203645" y="2369801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54BB87-990B-98E6-B585-A902D0183BDF}"/>
              </a:ext>
            </a:extLst>
          </p:cNvPr>
          <p:cNvSpPr/>
          <p:nvPr/>
        </p:nvSpPr>
        <p:spPr>
          <a:xfrm>
            <a:off x="-10999734" y="1632111"/>
            <a:ext cx="7421078" cy="2483670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F4608F-256C-E7EC-2B3F-A328B19B8621}"/>
              </a:ext>
            </a:extLst>
          </p:cNvPr>
          <p:cNvSpPr/>
          <p:nvPr/>
        </p:nvSpPr>
        <p:spPr>
          <a:xfrm>
            <a:off x="-10999734" y="4610963"/>
            <a:ext cx="7421078" cy="1275865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41790179-5A54-51EC-61B5-AA73D69BD428}"/>
              </a:ext>
            </a:extLst>
          </p:cNvPr>
          <p:cNvSpPr txBox="1"/>
          <p:nvPr/>
        </p:nvSpPr>
        <p:spPr>
          <a:xfrm>
            <a:off x="-10446174" y="4610964"/>
            <a:ext cx="2712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b="1" dirty="0">
                <a:latin typeface="Lexend" pitchFamily="2" charset="0"/>
                <a:cs typeface="Leelawadee UI Semilight" panose="020B0402040204020203" pitchFamily="34" charset="-34"/>
              </a:rPr>
              <a:t>EDA</a:t>
            </a:r>
            <a:endParaRPr lang="id-ID" sz="8000" b="1" dirty="0">
              <a:latin typeface="Lexend" pitchFamily="2" charset="0"/>
              <a:cs typeface="Leelawadee UI Semilight" panose="020B0402040204020203" pitchFamily="34" charset="-34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2936578A-44D1-4302-4C44-7F0CB6137E49}"/>
              </a:ext>
            </a:extLst>
          </p:cNvPr>
          <p:cNvSpPr txBox="1"/>
          <p:nvPr/>
        </p:nvSpPr>
        <p:spPr>
          <a:xfrm>
            <a:off x="-7924873" y="4764851"/>
            <a:ext cx="3634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latin typeface="Lexend" pitchFamily="2" charset="0"/>
              </a:rPr>
              <a:t>Exploratory Data</a:t>
            </a:r>
          </a:p>
          <a:p>
            <a:r>
              <a:rPr lang="en-US" sz="3000" b="1" dirty="0">
                <a:latin typeface="Lexend" pitchFamily="2" charset="0"/>
              </a:rPr>
              <a:t>Analysis</a:t>
            </a:r>
            <a:endParaRPr lang="id-ID" sz="3000" b="1" dirty="0">
              <a:latin typeface="Lexend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BF97F4-7ECA-7196-58BB-C5E25A58FA03}"/>
              </a:ext>
            </a:extLst>
          </p:cNvPr>
          <p:cNvCxnSpPr>
            <a:cxnSpLocks/>
          </p:cNvCxnSpPr>
          <p:nvPr/>
        </p:nvCxnSpPr>
        <p:spPr>
          <a:xfrm>
            <a:off x="-8033357" y="4908466"/>
            <a:ext cx="0" cy="72490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25D8DE8-092D-8A83-55A0-A66551199B04}"/>
              </a:ext>
            </a:extLst>
          </p:cNvPr>
          <p:cNvSpPr/>
          <p:nvPr/>
        </p:nvSpPr>
        <p:spPr>
          <a:xfrm rot="5400000">
            <a:off x="-7534122" y="3867409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2A9454-667A-284A-5DD7-E9FEBB2863DF}"/>
              </a:ext>
            </a:extLst>
          </p:cNvPr>
          <p:cNvSpPr/>
          <p:nvPr/>
        </p:nvSpPr>
        <p:spPr>
          <a:xfrm>
            <a:off x="-3025097" y="1632111"/>
            <a:ext cx="2521301" cy="4254717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BBE83D3-5E62-2152-D5CD-17FCA6355585}"/>
              </a:ext>
            </a:extLst>
          </p:cNvPr>
          <p:cNvSpPr/>
          <p:nvPr/>
        </p:nvSpPr>
        <p:spPr>
          <a:xfrm>
            <a:off x="-3479833" y="4770357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B3AFF76-40C8-C9EB-E252-A278CF2DC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8488" y="2785332"/>
            <a:ext cx="3538488" cy="217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4D4F48A-3FBF-3F6C-9CC3-281528C6624A}"/>
              </a:ext>
            </a:extLst>
          </p:cNvPr>
          <p:cNvSpPr/>
          <p:nvPr/>
        </p:nvSpPr>
        <p:spPr>
          <a:xfrm>
            <a:off x="2334099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Berlubang</a:t>
            </a:r>
            <a:endParaRPr lang="en-US" sz="3200" b="1" dirty="0">
              <a:latin typeface="Lexend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4CE02D3-1904-2959-F28C-755F5A8B4CED}"/>
              </a:ext>
            </a:extLst>
          </p:cNvPr>
          <p:cNvSpPr/>
          <p:nvPr/>
        </p:nvSpPr>
        <p:spPr>
          <a:xfrm>
            <a:off x="5998632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Retak</a:t>
            </a:r>
            <a:endParaRPr lang="en-US" sz="3200" b="1" dirty="0">
              <a:latin typeface="Lexend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9C44B53-8C82-3DD5-5FF3-1E5320A3F95E}"/>
              </a:ext>
            </a:extLst>
          </p:cNvPr>
          <p:cNvSpPr/>
          <p:nvPr/>
        </p:nvSpPr>
        <p:spPr>
          <a:xfrm>
            <a:off x="12457178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Lainnya</a:t>
            </a:r>
            <a:endParaRPr lang="en-US" sz="3200" b="1" dirty="0">
              <a:latin typeface="Lexend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50DDAE1-9A65-8109-57B6-1162A91E7B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060" y="2369724"/>
            <a:ext cx="2588839" cy="1804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AA48816-E744-CF8E-E066-3D6EF0246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28" y="2383432"/>
            <a:ext cx="2588839" cy="1790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E81984F-0644-3529-B27B-21F6AF224E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810" y="2717858"/>
            <a:ext cx="2588839" cy="145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2112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715A7-E2DF-323E-FC27-6B7D88B7D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43250-4113-ED48-2564-89962EA6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24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E56D00-EE88-CBA3-BE4C-51FCF57EC863}"/>
              </a:ext>
            </a:extLst>
          </p:cNvPr>
          <p:cNvGrpSpPr/>
          <p:nvPr/>
        </p:nvGrpSpPr>
        <p:grpSpPr>
          <a:xfrm>
            <a:off x="-8839832" y="2055888"/>
            <a:ext cx="8591375" cy="2951541"/>
            <a:chOff x="2002972" y="2055888"/>
            <a:chExt cx="8591375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935B0A8-7B9B-EBFF-6CC8-DF5A32F91128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922615-2D51-E14F-566E-597BED002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8F7A08-C233-06F8-A76C-933F50C51158}"/>
                </a:ext>
              </a:extLst>
            </p:cNvPr>
            <p:cNvSpPr txBox="1"/>
            <p:nvPr/>
          </p:nvSpPr>
          <p:spPr>
            <a:xfrm>
              <a:off x="6096000" y="2604647"/>
              <a:ext cx="449834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Pembuatan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>
                  <a:latin typeface="Lexend" pitchFamily="2" charset="0"/>
                </a:rPr>
                <a:t>Model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667DE8-2593-0B35-3C08-2C47CB25C457}"/>
              </a:ext>
            </a:extLst>
          </p:cNvPr>
          <p:cNvSpPr/>
          <p:nvPr/>
        </p:nvSpPr>
        <p:spPr>
          <a:xfrm>
            <a:off x="-11316655" y="1354399"/>
            <a:ext cx="11108267" cy="4809067"/>
          </a:xfrm>
          <a:prstGeom prst="roundRect">
            <a:avLst>
              <a:gd name="adj" fmla="val 8744"/>
            </a:avLst>
          </a:prstGeom>
          <a:solidFill>
            <a:schemeClr val="bg1"/>
          </a:solidFill>
          <a:ln w="5715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66CC6B-6585-E84D-D09F-5600CFD95789}"/>
              </a:ext>
            </a:extLst>
          </p:cNvPr>
          <p:cNvSpPr/>
          <p:nvPr/>
        </p:nvSpPr>
        <p:spPr>
          <a:xfrm>
            <a:off x="5943600" y="248795"/>
            <a:ext cx="5046362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Progres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Pengumpulan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Dataset</a:t>
            </a:r>
          </a:p>
        </p:txBody>
      </p:sp>
      <p:pic>
        <p:nvPicPr>
          <p:cNvPr id="12" name="Picture 11" descr="A pothole in the road&#10;&#10;Description automatically generated">
            <a:extLst>
              <a:ext uri="{FF2B5EF4-FFF2-40B4-BE49-F238E27FC236}">
                <a16:creationId xmlns:a16="http://schemas.microsoft.com/office/drawing/2014/main" id="{8AFCBFE0-A875-CB6C-398A-D60EB24D6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26200" y="1892172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concrete path with a crack in the ground&#10;&#10;Description automatically generated">
            <a:extLst>
              <a:ext uri="{FF2B5EF4-FFF2-40B4-BE49-F238E27FC236}">
                <a16:creationId xmlns:a16="http://schemas.microsoft.com/office/drawing/2014/main" id="{E8EF6943-34BF-17D0-42FA-7DCC10696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0083" y="1892172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37EBFB-FFBA-19D9-ABDE-A5225B9AA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8083" y="1892172"/>
            <a:ext cx="2800142" cy="186676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993A61F-7B6B-99B6-FAE6-92F4A2E69482}"/>
              </a:ext>
            </a:extLst>
          </p:cNvPr>
          <p:cNvSpPr/>
          <p:nvPr/>
        </p:nvSpPr>
        <p:spPr>
          <a:xfrm>
            <a:off x="-7203645" y="2369801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29594F9-08D5-C382-AB68-BF7BA2ED641A}"/>
              </a:ext>
            </a:extLst>
          </p:cNvPr>
          <p:cNvSpPr/>
          <p:nvPr/>
        </p:nvSpPr>
        <p:spPr>
          <a:xfrm>
            <a:off x="-10999734" y="1632111"/>
            <a:ext cx="7421078" cy="2483670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B0AB7E-AC3A-18F9-82C9-3B5D6B5C133A}"/>
              </a:ext>
            </a:extLst>
          </p:cNvPr>
          <p:cNvSpPr/>
          <p:nvPr/>
        </p:nvSpPr>
        <p:spPr>
          <a:xfrm>
            <a:off x="-10999734" y="4610963"/>
            <a:ext cx="7421078" cy="1275865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CA24C84A-FE13-9229-584C-AA8553DA00E7}"/>
              </a:ext>
            </a:extLst>
          </p:cNvPr>
          <p:cNvSpPr txBox="1"/>
          <p:nvPr/>
        </p:nvSpPr>
        <p:spPr>
          <a:xfrm>
            <a:off x="-10446174" y="4610964"/>
            <a:ext cx="2712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b="1" dirty="0">
                <a:latin typeface="Lexend" pitchFamily="2" charset="0"/>
                <a:cs typeface="Leelawadee UI Semilight" panose="020B0402040204020203" pitchFamily="34" charset="-34"/>
              </a:rPr>
              <a:t>EDA</a:t>
            </a:r>
            <a:endParaRPr lang="id-ID" sz="8000" b="1" dirty="0">
              <a:latin typeface="Lexend" pitchFamily="2" charset="0"/>
              <a:cs typeface="Leelawadee UI Semilight" panose="020B0402040204020203" pitchFamily="34" charset="-34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4BEE5C1A-49FF-6F6F-B764-79B2DBD992D1}"/>
              </a:ext>
            </a:extLst>
          </p:cNvPr>
          <p:cNvSpPr txBox="1"/>
          <p:nvPr/>
        </p:nvSpPr>
        <p:spPr>
          <a:xfrm>
            <a:off x="-7924873" y="4764851"/>
            <a:ext cx="3634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latin typeface="Lexend" pitchFamily="2" charset="0"/>
              </a:rPr>
              <a:t>Exploratory Data</a:t>
            </a:r>
          </a:p>
          <a:p>
            <a:r>
              <a:rPr lang="en-US" sz="3000" b="1" dirty="0">
                <a:latin typeface="Lexend" pitchFamily="2" charset="0"/>
              </a:rPr>
              <a:t>Analysis</a:t>
            </a:r>
            <a:endParaRPr lang="id-ID" sz="3000" b="1" dirty="0">
              <a:latin typeface="Lexend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BAC421-566D-12E6-00EA-CA0E22B8C234}"/>
              </a:ext>
            </a:extLst>
          </p:cNvPr>
          <p:cNvCxnSpPr>
            <a:cxnSpLocks/>
          </p:cNvCxnSpPr>
          <p:nvPr/>
        </p:nvCxnSpPr>
        <p:spPr>
          <a:xfrm>
            <a:off x="-8033357" y="4908466"/>
            <a:ext cx="0" cy="72490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03595B5-C89C-6E72-CF0C-35AD0BAF6864}"/>
              </a:ext>
            </a:extLst>
          </p:cNvPr>
          <p:cNvSpPr/>
          <p:nvPr/>
        </p:nvSpPr>
        <p:spPr>
          <a:xfrm rot="5400000">
            <a:off x="-7534122" y="3867409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438306-EB31-A976-4EE5-44EA33521916}"/>
              </a:ext>
            </a:extLst>
          </p:cNvPr>
          <p:cNvSpPr/>
          <p:nvPr/>
        </p:nvSpPr>
        <p:spPr>
          <a:xfrm>
            <a:off x="-3025097" y="1632111"/>
            <a:ext cx="2521301" cy="4254717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CEC6285-DFD9-170A-41A5-D2E2EA9AB4D0}"/>
              </a:ext>
            </a:extLst>
          </p:cNvPr>
          <p:cNvSpPr/>
          <p:nvPr/>
        </p:nvSpPr>
        <p:spPr>
          <a:xfrm>
            <a:off x="-3479833" y="4770357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2066A43-68CC-CE1D-65C5-EA1CE6084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8488" y="2785332"/>
            <a:ext cx="3538488" cy="217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D83BA62-F2E9-605F-1C7F-E68433226B80}"/>
              </a:ext>
            </a:extLst>
          </p:cNvPr>
          <p:cNvSpPr/>
          <p:nvPr/>
        </p:nvSpPr>
        <p:spPr>
          <a:xfrm>
            <a:off x="750833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Berlubang</a:t>
            </a:r>
            <a:endParaRPr lang="en-US" sz="3200" b="1" dirty="0">
              <a:latin typeface="Lexend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94ED778-3DE5-7539-1B4D-3927E4852D50}"/>
              </a:ext>
            </a:extLst>
          </p:cNvPr>
          <p:cNvSpPr/>
          <p:nvPr/>
        </p:nvSpPr>
        <p:spPr>
          <a:xfrm>
            <a:off x="4415366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Retak</a:t>
            </a:r>
            <a:endParaRPr lang="en-US" sz="3200" b="1" dirty="0">
              <a:latin typeface="Lexend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D45BAB2-BF58-AA44-C377-FA836B8A046D}"/>
              </a:ext>
            </a:extLst>
          </p:cNvPr>
          <p:cNvSpPr/>
          <p:nvPr/>
        </p:nvSpPr>
        <p:spPr>
          <a:xfrm>
            <a:off x="8079899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Lainnya</a:t>
            </a:r>
            <a:endParaRPr lang="en-US" sz="3200" b="1" dirty="0">
              <a:latin typeface="Lexend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538A197-38A3-5574-F6A6-8C32B39D5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781" y="2369724"/>
            <a:ext cx="2588839" cy="1804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4319340-83C8-3E0A-8BE9-2E8C39E9FB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62" y="2383432"/>
            <a:ext cx="2588839" cy="1790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83B494D-143D-1A81-0325-119C296844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44" y="2717858"/>
            <a:ext cx="2588839" cy="145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599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B8CFF-D6CD-44DE-7981-39DA0CFD0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5FDD0-7D96-3FD0-BE29-378488EB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25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37C279-B964-7376-7118-1241065CB80E}"/>
              </a:ext>
            </a:extLst>
          </p:cNvPr>
          <p:cNvGrpSpPr/>
          <p:nvPr/>
        </p:nvGrpSpPr>
        <p:grpSpPr>
          <a:xfrm>
            <a:off x="-8839832" y="2055888"/>
            <a:ext cx="8591375" cy="2951541"/>
            <a:chOff x="2002972" y="2055888"/>
            <a:chExt cx="8591375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86E6BBE-6540-A8FE-397B-53704A050537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2BA5ABD-C3A7-B32A-5A86-066146AD8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269FCF-B93A-0A4B-CB77-696C3C112087}"/>
                </a:ext>
              </a:extLst>
            </p:cNvPr>
            <p:cNvSpPr txBox="1"/>
            <p:nvPr/>
          </p:nvSpPr>
          <p:spPr>
            <a:xfrm>
              <a:off x="6096000" y="2604647"/>
              <a:ext cx="449834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Pembuatan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>
                  <a:latin typeface="Lexend" pitchFamily="2" charset="0"/>
                </a:rPr>
                <a:t>Model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7716B2-F5EA-34B2-E38A-2BA525CDD6D4}"/>
              </a:ext>
            </a:extLst>
          </p:cNvPr>
          <p:cNvSpPr/>
          <p:nvPr/>
        </p:nvSpPr>
        <p:spPr>
          <a:xfrm>
            <a:off x="-11316655" y="1354399"/>
            <a:ext cx="11108267" cy="4809067"/>
          </a:xfrm>
          <a:prstGeom prst="roundRect">
            <a:avLst>
              <a:gd name="adj" fmla="val 8744"/>
            </a:avLst>
          </a:prstGeom>
          <a:solidFill>
            <a:schemeClr val="bg1"/>
          </a:solidFill>
          <a:ln w="5715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A616A6A-D975-D105-6CB4-308F36DA3673}"/>
              </a:ext>
            </a:extLst>
          </p:cNvPr>
          <p:cNvSpPr/>
          <p:nvPr/>
        </p:nvSpPr>
        <p:spPr>
          <a:xfrm>
            <a:off x="5943600" y="248795"/>
            <a:ext cx="5046362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Progres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Pengumpulan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Dataset</a:t>
            </a:r>
          </a:p>
        </p:txBody>
      </p:sp>
      <p:pic>
        <p:nvPicPr>
          <p:cNvPr id="12" name="Picture 11" descr="A pothole in the road&#10;&#10;Description automatically generated">
            <a:extLst>
              <a:ext uri="{FF2B5EF4-FFF2-40B4-BE49-F238E27FC236}">
                <a16:creationId xmlns:a16="http://schemas.microsoft.com/office/drawing/2014/main" id="{3760C14A-D8F0-A550-F0BD-6DB81F5AE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26200" y="1892172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concrete path with a crack in the ground&#10;&#10;Description automatically generated">
            <a:extLst>
              <a:ext uri="{FF2B5EF4-FFF2-40B4-BE49-F238E27FC236}">
                <a16:creationId xmlns:a16="http://schemas.microsoft.com/office/drawing/2014/main" id="{2BCC5CFE-6200-A665-5A2A-A76D1122D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0083" y="1892172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01976-CC05-319B-B71F-D04115A42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8083" y="1892172"/>
            <a:ext cx="2800142" cy="186676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B26C764-E7BF-6BD8-22B7-8D05AB76FB03}"/>
              </a:ext>
            </a:extLst>
          </p:cNvPr>
          <p:cNvSpPr/>
          <p:nvPr/>
        </p:nvSpPr>
        <p:spPr>
          <a:xfrm>
            <a:off x="-7203645" y="2369801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B0B83F-5904-29B3-CAFB-D309152F77E6}"/>
              </a:ext>
            </a:extLst>
          </p:cNvPr>
          <p:cNvSpPr/>
          <p:nvPr/>
        </p:nvSpPr>
        <p:spPr>
          <a:xfrm>
            <a:off x="-10999734" y="1632111"/>
            <a:ext cx="7421078" cy="2483670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83E0E0-01F9-120B-9953-6E8D814256EC}"/>
              </a:ext>
            </a:extLst>
          </p:cNvPr>
          <p:cNvSpPr/>
          <p:nvPr/>
        </p:nvSpPr>
        <p:spPr>
          <a:xfrm>
            <a:off x="-10999734" y="4610963"/>
            <a:ext cx="7421078" cy="1275865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472331D9-06DC-7CAB-0E23-82F0B6557BD8}"/>
              </a:ext>
            </a:extLst>
          </p:cNvPr>
          <p:cNvSpPr txBox="1"/>
          <p:nvPr/>
        </p:nvSpPr>
        <p:spPr>
          <a:xfrm>
            <a:off x="-10446174" y="4610964"/>
            <a:ext cx="2712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b="1" dirty="0">
                <a:latin typeface="Lexend" pitchFamily="2" charset="0"/>
                <a:cs typeface="Leelawadee UI Semilight" panose="020B0402040204020203" pitchFamily="34" charset="-34"/>
              </a:rPr>
              <a:t>EDA</a:t>
            </a:r>
            <a:endParaRPr lang="id-ID" sz="8000" b="1" dirty="0">
              <a:latin typeface="Lexend" pitchFamily="2" charset="0"/>
              <a:cs typeface="Leelawadee UI Semilight" panose="020B0402040204020203" pitchFamily="34" charset="-34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9D151294-4CF1-0AF2-799E-939F008F4EF8}"/>
              </a:ext>
            </a:extLst>
          </p:cNvPr>
          <p:cNvSpPr txBox="1"/>
          <p:nvPr/>
        </p:nvSpPr>
        <p:spPr>
          <a:xfrm>
            <a:off x="-7924873" y="4764851"/>
            <a:ext cx="3634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latin typeface="Lexend" pitchFamily="2" charset="0"/>
              </a:rPr>
              <a:t>Exploratory Data</a:t>
            </a:r>
          </a:p>
          <a:p>
            <a:r>
              <a:rPr lang="en-US" sz="3000" b="1" dirty="0">
                <a:latin typeface="Lexend" pitchFamily="2" charset="0"/>
              </a:rPr>
              <a:t>Analysis</a:t>
            </a:r>
            <a:endParaRPr lang="id-ID" sz="3000" b="1" dirty="0">
              <a:latin typeface="Lexend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9082EB-59D0-EF37-24CE-ACAF13A71855}"/>
              </a:ext>
            </a:extLst>
          </p:cNvPr>
          <p:cNvCxnSpPr>
            <a:cxnSpLocks/>
          </p:cNvCxnSpPr>
          <p:nvPr/>
        </p:nvCxnSpPr>
        <p:spPr>
          <a:xfrm>
            <a:off x="-8033357" y="4908466"/>
            <a:ext cx="0" cy="72490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BFE752E-9D9C-E050-2D89-DCE8F0A6FDCC}"/>
              </a:ext>
            </a:extLst>
          </p:cNvPr>
          <p:cNvSpPr/>
          <p:nvPr/>
        </p:nvSpPr>
        <p:spPr>
          <a:xfrm rot="5400000">
            <a:off x="-7534122" y="3867409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15A097-9792-94E0-04EF-40F4C2070B2C}"/>
              </a:ext>
            </a:extLst>
          </p:cNvPr>
          <p:cNvSpPr/>
          <p:nvPr/>
        </p:nvSpPr>
        <p:spPr>
          <a:xfrm>
            <a:off x="-3025097" y="1632111"/>
            <a:ext cx="2521301" cy="4254717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52C677D-3586-67E6-DE77-28D752184EEF}"/>
              </a:ext>
            </a:extLst>
          </p:cNvPr>
          <p:cNvSpPr/>
          <p:nvPr/>
        </p:nvSpPr>
        <p:spPr>
          <a:xfrm>
            <a:off x="-3479833" y="4770357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7333B9F-054B-4366-E1BC-29DC65B0E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8488" y="2785332"/>
            <a:ext cx="3538488" cy="217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52122C9-2381-D0C6-82F1-F8C7FE58677F}"/>
              </a:ext>
            </a:extLst>
          </p:cNvPr>
          <p:cNvSpPr/>
          <p:nvPr/>
        </p:nvSpPr>
        <p:spPr>
          <a:xfrm>
            <a:off x="-11322677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Berlubang</a:t>
            </a:r>
            <a:endParaRPr lang="en-US" sz="3200" b="1" dirty="0">
              <a:latin typeface="Lexend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EFBA54E-8576-E403-5C71-17F197A14BDA}"/>
              </a:ext>
            </a:extLst>
          </p:cNvPr>
          <p:cNvSpPr/>
          <p:nvPr/>
        </p:nvSpPr>
        <p:spPr>
          <a:xfrm>
            <a:off x="-7658144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Retak</a:t>
            </a:r>
            <a:endParaRPr lang="en-US" sz="3200" b="1" dirty="0">
              <a:latin typeface="Lexend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473A78B-C5FD-2F3F-409C-980C72793553}"/>
              </a:ext>
            </a:extLst>
          </p:cNvPr>
          <p:cNvSpPr/>
          <p:nvPr/>
        </p:nvSpPr>
        <p:spPr>
          <a:xfrm>
            <a:off x="-3993611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Lainnya</a:t>
            </a:r>
            <a:endParaRPr lang="en-US" sz="3200" b="1" dirty="0">
              <a:latin typeface="Lexend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D14480-626B-2992-488D-05041B1226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6729" y="2369724"/>
            <a:ext cx="2588839" cy="1804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C7B1134-6E5A-5449-2B20-F680CEF750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5848" y="2383432"/>
            <a:ext cx="2588839" cy="1790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869A0D8-ECE6-624F-B49A-BED1BA265F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4966" y="2717858"/>
            <a:ext cx="2588839" cy="145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784719-EB81-ED31-FE4E-73CFE6E134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342" y="1208686"/>
            <a:ext cx="4885316" cy="510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09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273D8-B2C5-4892-A8CB-C52560FBA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3F3B7-02BD-3355-84AA-DE43191E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26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E6D2B4D-453F-982F-667B-564CC95A14B0}"/>
              </a:ext>
            </a:extLst>
          </p:cNvPr>
          <p:cNvGrpSpPr/>
          <p:nvPr/>
        </p:nvGrpSpPr>
        <p:grpSpPr>
          <a:xfrm>
            <a:off x="-8839832" y="2055888"/>
            <a:ext cx="8591375" cy="2951541"/>
            <a:chOff x="2002972" y="2055888"/>
            <a:chExt cx="8591375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9F5C0B0-2D7F-EDF1-C9A1-A104891B1712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B0260A-0EB7-F03A-7736-356956E22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2904EC-D653-9BEE-48A3-A01A2D148E9D}"/>
                </a:ext>
              </a:extLst>
            </p:cNvPr>
            <p:cNvSpPr txBox="1"/>
            <p:nvPr/>
          </p:nvSpPr>
          <p:spPr>
            <a:xfrm>
              <a:off x="6096000" y="2604647"/>
              <a:ext cx="449834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Pembuatan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>
                  <a:latin typeface="Lexend" pitchFamily="2" charset="0"/>
                </a:rPr>
                <a:t>Model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43C4C0-0A79-575F-CD66-88F59FCFFEB8}"/>
              </a:ext>
            </a:extLst>
          </p:cNvPr>
          <p:cNvSpPr/>
          <p:nvPr/>
        </p:nvSpPr>
        <p:spPr>
          <a:xfrm>
            <a:off x="-11316655" y="1354399"/>
            <a:ext cx="11108267" cy="4809067"/>
          </a:xfrm>
          <a:prstGeom prst="roundRect">
            <a:avLst>
              <a:gd name="adj" fmla="val 8744"/>
            </a:avLst>
          </a:prstGeom>
          <a:solidFill>
            <a:schemeClr val="bg1"/>
          </a:solidFill>
          <a:ln w="5715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FC9478F-48B6-9121-961E-877E01BD47FD}"/>
              </a:ext>
            </a:extLst>
          </p:cNvPr>
          <p:cNvSpPr/>
          <p:nvPr/>
        </p:nvSpPr>
        <p:spPr>
          <a:xfrm>
            <a:off x="5943600" y="248795"/>
            <a:ext cx="5046362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Progres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Pengumpulan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Dataset</a:t>
            </a:r>
          </a:p>
        </p:txBody>
      </p:sp>
      <p:pic>
        <p:nvPicPr>
          <p:cNvPr id="12" name="Picture 11" descr="A pothole in the road&#10;&#10;Description automatically generated">
            <a:extLst>
              <a:ext uri="{FF2B5EF4-FFF2-40B4-BE49-F238E27FC236}">
                <a16:creationId xmlns:a16="http://schemas.microsoft.com/office/drawing/2014/main" id="{6D25D83F-F622-7817-3138-9D7913F7C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26200" y="1892172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concrete path with a crack in the ground&#10;&#10;Description automatically generated">
            <a:extLst>
              <a:ext uri="{FF2B5EF4-FFF2-40B4-BE49-F238E27FC236}">
                <a16:creationId xmlns:a16="http://schemas.microsoft.com/office/drawing/2014/main" id="{D3F2D726-9B12-CFE5-7E6D-DAAC6AB91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0083" y="1892172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9949BF-0A06-0281-CFD6-74F1C2D35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8083" y="1892172"/>
            <a:ext cx="2800142" cy="186676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0F4EA0F-C193-4F73-EEFE-57900DC6220D}"/>
              </a:ext>
            </a:extLst>
          </p:cNvPr>
          <p:cNvSpPr/>
          <p:nvPr/>
        </p:nvSpPr>
        <p:spPr>
          <a:xfrm>
            <a:off x="-7203645" y="2369801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0D16BE-9A9B-C0D8-1047-0C0196388F4E}"/>
              </a:ext>
            </a:extLst>
          </p:cNvPr>
          <p:cNvSpPr/>
          <p:nvPr/>
        </p:nvSpPr>
        <p:spPr>
          <a:xfrm>
            <a:off x="-10999734" y="1632111"/>
            <a:ext cx="7421078" cy="2483670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857D908-BD4E-1011-87A2-E3B53A2CE3D1}"/>
              </a:ext>
            </a:extLst>
          </p:cNvPr>
          <p:cNvSpPr/>
          <p:nvPr/>
        </p:nvSpPr>
        <p:spPr>
          <a:xfrm>
            <a:off x="-10999734" y="4610963"/>
            <a:ext cx="7421078" cy="1275865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2144386F-C9DE-E1E4-E40A-41A67B5D6736}"/>
              </a:ext>
            </a:extLst>
          </p:cNvPr>
          <p:cNvSpPr txBox="1"/>
          <p:nvPr/>
        </p:nvSpPr>
        <p:spPr>
          <a:xfrm>
            <a:off x="-10446174" y="4610964"/>
            <a:ext cx="2712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b="1" dirty="0">
                <a:latin typeface="Lexend" pitchFamily="2" charset="0"/>
                <a:cs typeface="Leelawadee UI Semilight" panose="020B0402040204020203" pitchFamily="34" charset="-34"/>
              </a:rPr>
              <a:t>EDA</a:t>
            </a:r>
            <a:endParaRPr lang="id-ID" sz="8000" b="1" dirty="0">
              <a:latin typeface="Lexend" pitchFamily="2" charset="0"/>
              <a:cs typeface="Leelawadee UI Semilight" panose="020B0402040204020203" pitchFamily="34" charset="-34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CD988B34-EC36-CFA1-1F5A-8A7A7DB9C37A}"/>
              </a:ext>
            </a:extLst>
          </p:cNvPr>
          <p:cNvSpPr txBox="1"/>
          <p:nvPr/>
        </p:nvSpPr>
        <p:spPr>
          <a:xfrm>
            <a:off x="-7924873" y="4764851"/>
            <a:ext cx="3634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latin typeface="Lexend" pitchFamily="2" charset="0"/>
              </a:rPr>
              <a:t>Exploratory Data</a:t>
            </a:r>
          </a:p>
          <a:p>
            <a:r>
              <a:rPr lang="en-US" sz="3000" b="1" dirty="0">
                <a:latin typeface="Lexend" pitchFamily="2" charset="0"/>
              </a:rPr>
              <a:t>Analysis</a:t>
            </a:r>
            <a:endParaRPr lang="id-ID" sz="3000" b="1" dirty="0">
              <a:latin typeface="Lexend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0FFBEE-B4F7-5174-B391-8B8FD65B7037}"/>
              </a:ext>
            </a:extLst>
          </p:cNvPr>
          <p:cNvCxnSpPr>
            <a:cxnSpLocks/>
          </p:cNvCxnSpPr>
          <p:nvPr/>
        </p:nvCxnSpPr>
        <p:spPr>
          <a:xfrm>
            <a:off x="-8033357" y="4908466"/>
            <a:ext cx="0" cy="72490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CC63A88-7CDC-B6C8-6302-7600DEAB5B75}"/>
              </a:ext>
            </a:extLst>
          </p:cNvPr>
          <p:cNvSpPr/>
          <p:nvPr/>
        </p:nvSpPr>
        <p:spPr>
          <a:xfrm rot="5400000">
            <a:off x="-7534122" y="3867409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E0F9687-DA5A-F54F-74E5-76416138329B}"/>
              </a:ext>
            </a:extLst>
          </p:cNvPr>
          <p:cNvSpPr/>
          <p:nvPr/>
        </p:nvSpPr>
        <p:spPr>
          <a:xfrm>
            <a:off x="-3025097" y="1632111"/>
            <a:ext cx="2521301" cy="4254717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238171A-7EB2-8481-EE45-FAABD9FB9F54}"/>
              </a:ext>
            </a:extLst>
          </p:cNvPr>
          <p:cNvSpPr/>
          <p:nvPr/>
        </p:nvSpPr>
        <p:spPr>
          <a:xfrm>
            <a:off x="-3479833" y="4770357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A498E5-19E4-3F71-147B-F8A7AD4938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8488" y="2785332"/>
            <a:ext cx="3538488" cy="217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F78BE16-5EED-EFE9-209B-802DE5205570}"/>
              </a:ext>
            </a:extLst>
          </p:cNvPr>
          <p:cNvSpPr/>
          <p:nvPr/>
        </p:nvSpPr>
        <p:spPr>
          <a:xfrm>
            <a:off x="-11322677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Berlubang</a:t>
            </a:r>
            <a:endParaRPr lang="en-US" sz="3200" b="1" dirty="0">
              <a:latin typeface="Lexend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ED4026-B34E-5213-ADB1-4F85389E1CFC}"/>
              </a:ext>
            </a:extLst>
          </p:cNvPr>
          <p:cNvSpPr/>
          <p:nvPr/>
        </p:nvSpPr>
        <p:spPr>
          <a:xfrm>
            <a:off x="-7658144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Retak</a:t>
            </a:r>
            <a:endParaRPr lang="en-US" sz="3200" b="1" dirty="0">
              <a:latin typeface="Lexend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8870101-E37B-BE4E-4CD4-0D6C2939F6B2}"/>
              </a:ext>
            </a:extLst>
          </p:cNvPr>
          <p:cNvSpPr/>
          <p:nvPr/>
        </p:nvSpPr>
        <p:spPr>
          <a:xfrm>
            <a:off x="-3993611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Lainnya</a:t>
            </a:r>
            <a:endParaRPr lang="en-US" sz="3200" b="1" dirty="0">
              <a:latin typeface="Lexend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71D8A82-8D1A-02EC-D959-E45899F39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6729" y="2369724"/>
            <a:ext cx="2588839" cy="1804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8A2EB4E-680E-E7B0-672A-91136B985A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5848" y="2383432"/>
            <a:ext cx="2588839" cy="1790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27E54B5-B764-501F-4FCA-4D2242981A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4966" y="2717858"/>
            <a:ext cx="2588839" cy="145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947E463-1906-E2ED-3C1B-714AC9A29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80" y="1753589"/>
            <a:ext cx="3716103" cy="38797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76B109-173C-CEF4-6739-3B581E091D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830" y="1705144"/>
            <a:ext cx="6382890" cy="41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89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49022-E549-6926-65FD-FCF7D7A08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43A65-F14A-FC7D-9CE5-AA3D42AA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27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29BFDE-5A5E-95C8-1E49-D6731A39BF79}"/>
              </a:ext>
            </a:extLst>
          </p:cNvPr>
          <p:cNvGrpSpPr/>
          <p:nvPr/>
        </p:nvGrpSpPr>
        <p:grpSpPr>
          <a:xfrm>
            <a:off x="-8839832" y="2055888"/>
            <a:ext cx="8591375" cy="2951541"/>
            <a:chOff x="2002972" y="2055888"/>
            <a:chExt cx="8591375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ABD152D-27C4-5167-15E7-8B7607261F68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21309F-BA8B-15BA-0752-5F556B0D4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5F0A42-E01B-4CA9-B661-FC3349187CD7}"/>
                </a:ext>
              </a:extLst>
            </p:cNvPr>
            <p:cNvSpPr txBox="1"/>
            <p:nvPr/>
          </p:nvSpPr>
          <p:spPr>
            <a:xfrm>
              <a:off x="6096000" y="2604647"/>
              <a:ext cx="449834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Pembuatan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>
                  <a:latin typeface="Lexend" pitchFamily="2" charset="0"/>
                </a:rPr>
                <a:t>Model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2219D6-61C7-9FDC-F2B3-8ACBAA4FF504}"/>
              </a:ext>
            </a:extLst>
          </p:cNvPr>
          <p:cNvSpPr/>
          <p:nvPr/>
        </p:nvSpPr>
        <p:spPr>
          <a:xfrm>
            <a:off x="-11316655" y="1354399"/>
            <a:ext cx="11108267" cy="4809067"/>
          </a:xfrm>
          <a:prstGeom prst="roundRect">
            <a:avLst>
              <a:gd name="adj" fmla="val 8744"/>
            </a:avLst>
          </a:prstGeom>
          <a:solidFill>
            <a:schemeClr val="bg1"/>
          </a:solidFill>
          <a:ln w="5715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9B24102-7643-06C1-A98B-F54550766941}"/>
              </a:ext>
            </a:extLst>
          </p:cNvPr>
          <p:cNvSpPr/>
          <p:nvPr/>
        </p:nvSpPr>
        <p:spPr>
          <a:xfrm>
            <a:off x="5943600" y="248795"/>
            <a:ext cx="5046362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Progres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Pengumpulan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Dataset</a:t>
            </a:r>
          </a:p>
        </p:txBody>
      </p:sp>
      <p:pic>
        <p:nvPicPr>
          <p:cNvPr id="12" name="Picture 11" descr="A pothole in the road&#10;&#10;Description automatically generated">
            <a:extLst>
              <a:ext uri="{FF2B5EF4-FFF2-40B4-BE49-F238E27FC236}">
                <a16:creationId xmlns:a16="http://schemas.microsoft.com/office/drawing/2014/main" id="{7B49514B-B72B-7BE9-753D-A8BEF200B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26200" y="1892172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concrete path with a crack in the ground&#10;&#10;Description automatically generated">
            <a:extLst>
              <a:ext uri="{FF2B5EF4-FFF2-40B4-BE49-F238E27FC236}">
                <a16:creationId xmlns:a16="http://schemas.microsoft.com/office/drawing/2014/main" id="{D9F28FC4-D7B2-C010-F91A-66796ECFF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0083" y="1892172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358448-A4DD-A121-313E-8520E1979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8083" y="1892172"/>
            <a:ext cx="2800142" cy="186676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9B184A1-F610-FB11-8A0C-D0401A724AA7}"/>
              </a:ext>
            </a:extLst>
          </p:cNvPr>
          <p:cNvSpPr/>
          <p:nvPr/>
        </p:nvSpPr>
        <p:spPr>
          <a:xfrm>
            <a:off x="-7203645" y="2369801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08598E-DE9A-59CE-9709-987646C013D4}"/>
              </a:ext>
            </a:extLst>
          </p:cNvPr>
          <p:cNvSpPr/>
          <p:nvPr/>
        </p:nvSpPr>
        <p:spPr>
          <a:xfrm>
            <a:off x="-10999734" y="1632111"/>
            <a:ext cx="7421078" cy="2483670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9CEDF1F-FCED-DA8F-BA27-55F99BAD199A}"/>
              </a:ext>
            </a:extLst>
          </p:cNvPr>
          <p:cNvSpPr/>
          <p:nvPr/>
        </p:nvSpPr>
        <p:spPr>
          <a:xfrm>
            <a:off x="-10999734" y="4610963"/>
            <a:ext cx="7421078" cy="1275865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354EFADD-058F-38C8-C880-EEFB49455591}"/>
              </a:ext>
            </a:extLst>
          </p:cNvPr>
          <p:cNvSpPr txBox="1"/>
          <p:nvPr/>
        </p:nvSpPr>
        <p:spPr>
          <a:xfrm>
            <a:off x="-10446174" y="4610964"/>
            <a:ext cx="2712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b="1" dirty="0">
                <a:latin typeface="Lexend" pitchFamily="2" charset="0"/>
                <a:cs typeface="Leelawadee UI Semilight" panose="020B0402040204020203" pitchFamily="34" charset="-34"/>
              </a:rPr>
              <a:t>EDA</a:t>
            </a:r>
            <a:endParaRPr lang="id-ID" sz="8000" b="1" dirty="0">
              <a:latin typeface="Lexend" pitchFamily="2" charset="0"/>
              <a:cs typeface="Leelawadee UI Semilight" panose="020B0402040204020203" pitchFamily="34" charset="-34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C0DB1C58-4EA8-88EC-4FF5-FB80E5DED216}"/>
              </a:ext>
            </a:extLst>
          </p:cNvPr>
          <p:cNvSpPr txBox="1"/>
          <p:nvPr/>
        </p:nvSpPr>
        <p:spPr>
          <a:xfrm>
            <a:off x="-7924873" y="4764851"/>
            <a:ext cx="3634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latin typeface="Lexend" pitchFamily="2" charset="0"/>
              </a:rPr>
              <a:t>Exploratory Data</a:t>
            </a:r>
          </a:p>
          <a:p>
            <a:r>
              <a:rPr lang="en-US" sz="3000" b="1" dirty="0">
                <a:latin typeface="Lexend" pitchFamily="2" charset="0"/>
              </a:rPr>
              <a:t>Analysis</a:t>
            </a:r>
            <a:endParaRPr lang="id-ID" sz="3000" b="1" dirty="0">
              <a:latin typeface="Lexend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B5FFF37-D8E6-B8DA-AD14-3C1D785D76D2}"/>
              </a:ext>
            </a:extLst>
          </p:cNvPr>
          <p:cNvCxnSpPr>
            <a:cxnSpLocks/>
          </p:cNvCxnSpPr>
          <p:nvPr/>
        </p:nvCxnSpPr>
        <p:spPr>
          <a:xfrm>
            <a:off x="-8033357" y="4908466"/>
            <a:ext cx="0" cy="72490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977A239-5D64-3D2F-C258-B20CFF1DC90A}"/>
              </a:ext>
            </a:extLst>
          </p:cNvPr>
          <p:cNvSpPr/>
          <p:nvPr/>
        </p:nvSpPr>
        <p:spPr>
          <a:xfrm rot="5400000">
            <a:off x="-7534122" y="3867409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61B0C7-C684-362B-BBB4-283D01D7FCE9}"/>
              </a:ext>
            </a:extLst>
          </p:cNvPr>
          <p:cNvSpPr/>
          <p:nvPr/>
        </p:nvSpPr>
        <p:spPr>
          <a:xfrm>
            <a:off x="-3025097" y="1632111"/>
            <a:ext cx="2521301" cy="4254717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8CACEAE-DFF3-550B-299D-963F1DD0DA9E}"/>
              </a:ext>
            </a:extLst>
          </p:cNvPr>
          <p:cNvSpPr/>
          <p:nvPr/>
        </p:nvSpPr>
        <p:spPr>
          <a:xfrm>
            <a:off x="-3479833" y="4770357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66A3AD-F71B-44D7-0565-DFAB8A08BD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8488" y="2785332"/>
            <a:ext cx="3538488" cy="217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6914D4F-8E4D-86EE-3CAE-993F8BFE0D07}"/>
              </a:ext>
            </a:extLst>
          </p:cNvPr>
          <p:cNvSpPr/>
          <p:nvPr/>
        </p:nvSpPr>
        <p:spPr>
          <a:xfrm>
            <a:off x="-11322677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Berlubang</a:t>
            </a:r>
            <a:endParaRPr lang="en-US" sz="3200" b="1" dirty="0">
              <a:latin typeface="Lexend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D2954C-6CE5-0B09-94F9-15F66CA85E4B}"/>
              </a:ext>
            </a:extLst>
          </p:cNvPr>
          <p:cNvSpPr/>
          <p:nvPr/>
        </p:nvSpPr>
        <p:spPr>
          <a:xfrm>
            <a:off x="-7658144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Retak</a:t>
            </a:r>
            <a:endParaRPr lang="en-US" sz="3200" b="1" dirty="0">
              <a:latin typeface="Lexend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8E3709E-51D6-F69A-4D0E-E11266F86442}"/>
              </a:ext>
            </a:extLst>
          </p:cNvPr>
          <p:cNvSpPr/>
          <p:nvPr/>
        </p:nvSpPr>
        <p:spPr>
          <a:xfrm>
            <a:off x="-3993611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Lainnya</a:t>
            </a:r>
            <a:endParaRPr lang="en-US" sz="3200" b="1" dirty="0">
              <a:latin typeface="Lexend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08E3201-F6CC-24BF-F4F1-07BB6A8FAC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6729" y="2369724"/>
            <a:ext cx="2588839" cy="1804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D7E3E0-BDAC-EBD4-F900-3A78F864EE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5848" y="2383432"/>
            <a:ext cx="2588839" cy="1790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EA48D2A-7E72-7AD7-440E-FBE12DED63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4966" y="2717858"/>
            <a:ext cx="2588839" cy="145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EE73D9-17B1-ACC8-5428-A5ADAAB27B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80" y="1753589"/>
            <a:ext cx="3716103" cy="38797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B12458D-26C9-B541-C6FF-E759DD6511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971" y="1423727"/>
            <a:ext cx="5489503" cy="35326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4A595E1-933D-628A-8C61-42ADC76A0252}"/>
              </a:ext>
            </a:extLst>
          </p:cNvPr>
          <p:cNvSpPr txBox="1"/>
          <p:nvPr/>
        </p:nvSpPr>
        <p:spPr>
          <a:xfrm>
            <a:off x="5536971" y="5025787"/>
            <a:ext cx="1649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Lexend" pitchFamily="2" charset="0"/>
              </a:rPr>
              <a:t>75%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EF3E0-8963-1876-10A4-811FC297F95A}"/>
              </a:ext>
            </a:extLst>
          </p:cNvPr>
          <p:cNvSpPr txBox="1"/>
          <p:nvPr/>
        </p:nvSpPr>
        <p:spPr>
          <a:xfrm>
            <a:off x="7548643" y="5001932"/>
            <a:ext cx="1654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Lexend" pitchFamily="2" charset="0"/>
              </a:rPr>
              <a:t>15%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8B2E3B-6DFA-6CFC-B4CE-64F3B9EFFF6E}"/>
              </a:ext>
            </a:extLst>
          </p:cNvPr>
          <p:cNvSpPr txBox="1"/>
          <p:nvPr/>
        </p:nvSpPr>
        <p:spPr>
          <a:xfrm>
            <a:off x="9479136" y="5001932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Lexend" pitchFamily="2" charset="0"/>
              </a:rPr>
              <a:t>10%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162F84-3F32-0822-68EE-840E7DA8EC8B}"/>
              </a:ext>
            </a:extLst>
          </p:cNvPr>
          <p:cNvSpPr txBox="1"/>
          <p:nvPr/>
        </p:nvSpPr>
        <p:spPr>
          <a:xfrm>
            <a:off x="5838335" y="5780514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Lexend" pitchFamily="2" charset="0"/>
              </a:rPr>
              <a:t>Train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647967-ED00-7C15-A039-3CC421339F7C}"/>
              </a:ext>
            </a:extLst>
          </p:cNvPr>
          <p:cNvSpPr txBox="1"/>
          <p:nvPr/>
        </p:nvSpPr>
        <p:spPr>
          <a:xfrm>
            <a:off x="7940505" y="5787223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Lexend" pitchFamily="2" charset="0"/>
              </a:rPr>
              <a:t>Val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C4FA28-EC75-2C5D-C172-07E574FF46F7}"/>
              </a:ext>
            </a:extLst>
          </p:cNvPr>
          <p:cNvSpPr txBox="1"/>
          <p:nvPr/>
        </p:nvSpPr>
        <p:spPr>
          <a:xfrm>
            <a:off x="9866261" y="5780514"/>
            <a:ext cx="875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Lexend" pitchFamily="2" charset="0"/>
              </a:rPr>
              <a:t>Test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1D0A514-8677-F668-3FAB-A6569188D4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8893" y="1242840"/>
            <a:ext cx="4743878" cy="170108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EB8CC7C-25E0-4899-0F57-F0CA605E6A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8893" y="4645014"/>
            <a:ext cx="4743878" cy="170108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DBF1C02-DDAE-75CB-5A1F-F9D5990283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8893" y="2943927"/>
            <a:ext cx="4743878" cy="170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52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09F06-1E74-1CC9-E5B6-5E6C39D0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C4722-1593-8A0A-6C49-89634445F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28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96AA992-DEEF-BF2A-9D3E-C852CB0956AF}"/>
              </a:ext>
            </a:extLst>
          </p:cNvPr>
          <p:cNvGrpSpPr/>
          <p:nvPr/>
        </p:nvGrpSpPr>
        <p:grpSpPr>
          <a:xfrm>
            <a:off x="-8839832" y="2055888"/>
            <a:ext cx="8591375" cy="2951541"/>
            <a:chOff x="2002972" y="2055888"/>
            <a:chExt cx="8591375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9C44657-F72F-30A6-05A3-AF9CB95B4356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F3CBE8-6F10-C063-6062-BDC6B886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216597-748C-DA65-98A8-48D98C7DCDA6}"/>
                </a:ext>
              </a:extLst>
            </p:cNvPr>
            <p:cNvSpPr txBox="1"/>
            <p:nvPr/>
          </p:nvSpPr>
          <p:spPr>
            <a:xfrm>
              <a:off x="6096000" y="2604647"/>
              <a:ext cx="449834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Pembuatan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>
                  <a:latin typeface="Lexend" pitchFamily="2" charset="0"/>
                </a:rPr>
                <a:t>Model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507FC7-706A-098B-F520-71936484A862}"/>
              </a:ext>
            </a:extLst>
          </p:cNvPr>
          <p:cNvSpPr/>
          <p:nvPr/>
        </p:nvSpPr>
        <p:spPr>
          <a:xfrm>
            <a:off x="-11316655" y="1354399"/>
            <a:ext cx="11108267" cy="4809067"/>
          </a:xfrm>
          <a:prstGeom prst="roundRect">
            <a:avLst>
              <a:gd name="adj" fmla="val 8744"/>
            </a:avLst>
          </a:prstGeom>
          <a:solidFill>
            <a:schemeClr val="bg1"/>
          </a:solidFill>
          <a:ln w="5715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8C160CA-F01F-7803-2C5E-ED897BAEF0CE}"/>
              </a:ext>
            </a:extLst>
          </p:cNvPr>
          <p:cNvSpPr/>
          <p:nvPr/>
        </p:nvSpPr>
        <p:spPr>
          <a:xfrm>
            <a:off x="5943600" y="248795"/>
            <a:ext cx="5046362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Progres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Pengumpulan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Dataset</a:t>
            </a:r>
          </a:p>
        </p:txBody>
      </p:sp>
      <p:pic>
        <p:nvPicPr>
          <p:cNvPr id="12" name="Picture 11" descr="A pothole in the road&#10;&#10;Description automatically generated">
            <a:extLst>
              <a:ext uri="{FF2B5EF4-FFF2-40B4-BE49-F238E27FC236}">
                <a16:creationId xmlns:a16="http://schemas.microsoft.com/office/drawing/2014/main" id="{CE18BC5A-829F-A8B6-72B0-F1D83938E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26200" y="1892172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concrete path with a crack in the ground&#10;&#10;Description automatically generated">
            <a:extLst>
              <a:ext uri="{FF2B5EF4-FFF2-40B4-BE49-F238E27FC236}">
                <a16:creationId xmlns:a16="http://schemas.microsoft.com/office/drawing/2014/main" id="{8A482B28-06C6-B240-5CD6-21B42177B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0083" y="1892172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1E986-231F-071E-6836-400A6C262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8083" y="1892172"/>
            <a:ext cx="2800142" cy="186676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E85372F-E29C-0F9B-9973-A116CB0CC7DE}"/>
              </a:ext>
            </a:extLst>
          </p:cNvPr>
          <p:cNvSpPr/>
          <p:nvPr/>
        </p:nvSpPr>
        <p:spPr>
          <a:xfrm>
            <a:off x="-7203645" y="2369801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AAE357-7B47-8C16-40B3-550344ABF355}"/>
              </a:ext>
            </a:extLst>
          </p:cNvPr>
          <p:cNvSpPr/>
          <p:nvPr/>
        </p:nvSpPr>
        <p:spPr>
          <a:xfrm>
            <a:off x="-10999734" y="1632111"/>
            <a:ext cx="7421078" cy="2483670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6DE8DC-D115-C93D-0FF0-8F1AF6A3FB37}"/>
              </a:ext>
            </a:extLst>
          </p:cNvPr>
          <p:cNvSpPr/>
          <p:nvPr/>
        </p:nvSpPr>
        <p:spPr>
          <a:xfrm>
            <a:off x="-10999734" y="4610963"/>
            <a:ext cx="7421078" cy="1275865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7081CDEB-1A69-F8A5-98F2-6F2BAC994003}"/>
              </a:ext>
            </a:extLst>
          </p:cNvPr>
          <p:cNvSpPr txBox="1"/>
          <p:nvPr/>
        </p:nvSpPr>
        <p:spPr>
          <a:xfrm>
            <a:off x="-10446174" y="4610964"/>
            <a:ext cx="2712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b="1" dirty="0">
                <a:latin typeface="Lexend" pitchFamily="2" charset="0"/>
                <a:cs typeface="Leelawadee UI Semilight" panose="020B0402040204020203" pitchFamily="34" charset="-34"/>
              </a:rPr>
              <a:t>EDA</a:t>
            </a:r>
            <a:endParaRPr lang="id-ID" sz="8000" b="1" dirty="0">
              <a:latin typeface="Lexend" pitchFamily="2" charset="0"/>
              <a:cs typeface="Leelawadee UI Semilight" panose="020B0402040204020203" pitchFamily="34" charset="-34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49056DD5-9C4E-98C3-7C63-5B8D57238CD8}"/>
              </a:ext>
            </a:extLst>
          </p:cNvPr>
          <p:cNvSpPr txBox="1"/>
          <p:nvPr/>
        </p:nvSpPr>
        <p:spPr>
          <a:xfrm>
            <a:off x="-7924873" y="4764851"/>
            <a:ext cx="3634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latin typeface="Lexend" pitchFamily="2" charset="0"/>
              </a:rPr>
              <a:t>Exploratory Data</a:t>
            </a:r>
          </a:p>
          <a:p>
            <a:r>
              <a:rPr lang="en-US" sz="3000" b="1" dirty="0">
                <a:latin typeface="Lexend" pitchFamily="2" charset="0"/>
              </a:rPr>
              <a:t>Analysis</a:t>
            </a:r>
            <a:endParaRPr lang="id-ID" sz="3000" b="1" dirty="0">
              <a:latin typeface="Lexend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C937CC-B431-D67D-928D-8180731C6EDF}"/>
              </a:ext>
            </a:extLst>
          </p:cNvPr>
          <p:cNvCxnSpPr>
            <a:cxnSpLocks/>
          </p:cNvCxnSpPr>
          <p:nvPr/>
        </p:nvCxnSpPr>
        <p:spPr>
          <a:xfrm>
            <a:off x="-8033357" y="4908466"/>
            <a:ext cx="0" cy="72490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813043C-7B3D-2AF1-8198-74D467CEA53E}"/>
              </a:ext>
            </a:extLst>
          </p:cNvPr>
          <p:cNvSpPr/>
          <p:nvPr/>
        </p:nvSpPr>
        <p:spPr>
          <a:xfrm rot="5400000">
            <a:off x="-7534122" y="3867409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DF13D8-996D-3E42-BAD5-076427A6D4CC}"/>
              </a:ext>
            </a:extLst>
          </p:cNvPr>
          <p:cNvSpPr/>
          <p:nvPr/>
        </p:nvSpPr>
        <p:spPr>
          <a:xfrm>
            <a:off x="-3025097" y="1632111"/>
            <a:ext cx="2521301" cy="4254717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979CC8F-B2A6-6995-D08B-B4183B8FAB51}"/>
              </a:ext>
            </a:extLst>
          </p:cNvPr>
          <p:cNvSpPr/>
          <p:nvPr/>
        </p:nvSpPr>
        <p:spPr>
          <a:xfrm>
            <a:off x="-3479833" y="4770357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DDBD13-9E04-9E12-491C-A8FDEBF76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8488" y="2785332"/>
            <a:ext cx="3538488" cy="217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FAE17D-FC32-7156-21F1-7538C9E796E1}"/>
              </a:ext>
            </a:extLst>
          </p:cNvPr>
          <p:cNvSpPr/>
          <p:nvPr/>
        </p:nvSpPr>
        <p:spPr>
          <a:xfrm>
            <a:off x="-11322677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Berlubang</a:t>
            </a:r>
            <a:endParaRPr lang="en-US" sz="3200" b="1" dirty="0">
              <a:latin typeface="Lexend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BA82A00-9420-9163-935F-7059CAAE23D4}"/>
              </a:ext>
            </a:extLst>
          </p:cNvPr>
          <p:cNvSpPr/>
          <p:nvPr/>
        </p:nvSpPr>
        <p:spPr>
          <a:xfrm>
            <a:off x="-7658144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Retak</a:t>
            </a:r>
            <a:endParaRPr lang="en-US" sz="3200" b="1" dirty="0">
              <a:latin typeface="Lexend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EB64374-CEB2-D33B-E622-6F7321CBA280}"/>
              </a:ext>
            </a:extLst>
          </p:cNvPr>
          <p:cNvSpPr/>
          <p:nvPr/>
        </p:nvSpPr>
        <p:spPr>
          <a:xfrm>
            <a:off x="-3993611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Lainnya</a:t>
            </a:r>
            <a:endParaRPr lang="en-US" sz="3200" b="1" dirty="0">
              <a:latin typeface="Lexend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BCFEEC0-17DF-7EA1-42D1-561BFA747C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6729" y="2369724"/>
            <a:ext cx="2588839" cy="1804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1825D3-0BBF-6FBA-0701-A1648B2868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5848" y="2383432"/>
            <a:ext cx="2588839" cy="1790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E27C7A3-BF72-3B15-D057-40F5697371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4966" y="2717858"/>
            <a:ext cx="2588839" cy="145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902F45-520F-722C-F46E-B60392BED9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19562" y="1753589"/>
            <a:ext cx="3716103" cy="38797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BF9F36-10B5-3631-C27F-71EB5F9BD7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7871" y="1423727"/>
            <a:ext cx="5489503" cy="35326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B4F52D5-DFEA-69A6-5F19-828DCFA1239C}"/>
              </a:ext>
            </a:extLst>
          </p:cNvPr>
          <p:cNvSpPr txBox="1"/>
          <p:nvPr/>
        </p:nvSpPr>
        <p:spPr>
          <a:xfrm>
            <a:off x="-6197871" y="5025787"/>
            <a:ext cx="1649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Lexend" pitchFamily="2" charset="0"/>
              </a:rPr>
              <a:t>75%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6C877C-5D7E-4989-A262-CCE5E1F018C6}"/>
              </a:ext>
            </a:extLst>
          </p:cNvPr>
          <p:cNvSpPr txBox="1"/>
          <p:nvPr/>
        </p:nvSpPr>
        <p:spPr>
          <a:xfrm>
            <a:off x="-4186199" y="5001932"/>
            <a:ext cx="1654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Lexend" pitchFamily="2" charset="0"/>
              </a:rPr>
              <a:t>15%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83999A-1E9F-4B3B-5B1F-277DD876FCF2}"/>
              </a:ext>
            </a:extLst>
          </p:cNvPr>
          <p:cNvSpPr txBox="1"/>
          <p:nvPr/>
        </p:nvSpPr>
        <p:spPr>
          <a:xfrm>
            <a:off x="-2255706" y="5001932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Lexend" pitchFamily="2" charset="0"/>
              </a:rPr>
              <a:t>10%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5DE4B3-8C7E-27B7-78F2-1B006D1DA8BC}"/>
              </a:ext>
            </a:extLst>
          </p:cNvPr>
          <p:cNvSpPr txBox="1"/>
          <p:nvPr/>
        </p:nvSpPr>
        <p:spPr>
          <a:xfrm>
            <a:off x="-5896507" y="5780514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Lexend" pitchFamily="2" charset="0"/>
              </a:rPr>
              <a:t>Train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4452E0-180B-BC17-C70F-0528DE5FF66A}"/>
              </a:ext>
            </a:extLst>
          </p:cNvPr>
          <p:cNvSpPr txBox="1"/>
          <p:nvPr/>
        </p:nvSpPr>
        <p:spPr>
          <a:xfrm>
            <a:off x="-3794337" y="5787223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Lexend" pitchFamily="2" charset="0"/>
              </a:rPr>
              <a:t>Val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EF6818-0405-DA77-3269-9014F5747E71}"/>
              </a:ext>
            </a:extLst>
          </p:cNvPr>
          <p:cNvSpPr txBox="1"/>
          <p:nvPr/>
        </p:nvSpPr>
        <p:spPr>
          <a:xfrm>
            <a:off x="-1868581" y="5780514"/>
            <a:ext cx="875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Lexend" pitchFamily="2" charset="0"/>
              </a:rPr>
              <a:t>Test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47097C8-620D-5A99-475C-12EA03EB45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061" y="1242840"/>
            <a:ext cx="4743878" cy="170108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EB3534A-C14C-950E-6070-2F1FF9598D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061" y="4645014"/>
            <a:ext cx="4743878" cy="170108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BC2A74B-1628-DFE9-A89E-C8E2E33535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061" y="2943927"/>
            <a:ext cx="4743878" cy="170108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A71DF17-0835-CBA2-42E9-0FF1A0891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891" y="1419588"/>
            <a:ext cx="4743878" cy="474387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A3D3107-A106-F290-7885-36221B43E2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087" y="1469863"/>
            <a:ext cx="4649214" cy="464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28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8ECE0-AB60-7246-4928-0A8E27457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8261E-1D74-3CDA-DA38-6E5DEC65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29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3A731C-C611-015B-82B2-5C9CFE055809}"/>
              </a:ext>
            </a:extLst>
          </p:cNvPr>
          <p:cNvGrpSpPr/>
          <p:nvPr/>
        </p:nvGrpSpPr>
        <p:grpSpPr>
          <a:xfrm>
            <a:off x="-8839832" y="2055888"/>
            <a:ext cx="8591375" cy="2951541"/>
            <a:chOff x="2002972" y="2055888"/>
            <a:chExt cx="8591375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B3FD63A-9A9F-A569-98D4-F9EAD402892D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DFB887-8325-2BC7-7215-4645F2A8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120026-7B2A-C7BF-2788-75CC9020E221}"/>
                </a:ext>
              </a:extLst>
            </p:cNvPr>
            <p:cNvSpPr txBox="1"/>
            <p:nvPr/>
          </p:nvSpPr>
          <p:spPr>
            <a:xfrm>
              <a:off x="6096000" y="2604647"/>
              <a:ext cx="449834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Pembuatan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>
                  <a:latin typeface="Lexend" pitchFamily="2" charset="0"/>
                </a:rPr>
                <a:t>Model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693501-4CAE-84D3-7684-54D6AB675AB0}"/>
              </a:ext>
            </a:extLst>
          </p:cNvPr>
          <p:cNvSpPr/>
          <p:nvPr/>
        </p:nvSpPr>
        <p:spPr>
          <a:xfrm>
            <a:off x="-11316655" y="1354399"/>
            <a:ext cx="11108267" cy="4809067"/>
          </a:xfrm>
          <a:prstGeom prst="roundRect">
            <a:avLst>
              <a:gd name="adj" fmla="val 8744"/>
            </a:avLst>
          </a:prstGeom>
          <a:solidFill>
            <a:schemeClr val="bg1"/>
          </a:solidFill>
          <a:ln w="5715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8E5DC-D411-3997-BBB1-52DF39D3682E}"/>
              </a:ext>
            </a:extLst>
          </p:cNvPr>
          <p:cNvSpPr/>
          <p:nvPr/>
        </p:nvSpPr>
        <p:spPr>
          <a:xfrm>
            <a:off x="5943600" y="248795"/>
            <a:ext cx="5046362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Progres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Pengumpulan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Dataset</a:t>
            </a:r>
          </a:p>
        </p:txBody>
      </p:sp>
      <p:pic>
        <p:nvPicPr>
          <p:cNvPr id="12" name="Picture 11" descr="A pothole in the road&#10;&#10;Description automatically generated">
            <a:extLst>
              <a:ext uri="{FF2B5EF4-FFF2-40B4-BE49-F238E27FC236}">
                <a16:creationId xmlns:a16="http://schemas.microsoft.com/office/drawing/2014/main" id="{806C7793-D5C4-0981-52BB-1FFFA3FAC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26200" y="1892172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concrete path with a crack in the ground&#10;&#10;Description automatically generated">
            <a:extLst>
              <a:ext uri="{FF2B5EF4-FFF2-40B4-BE49-F238E27FC236}">
                <a16:creationId xmlns:a16="http://schemas.microsoft.com/office/drawing/2014/main" id="{EFE8AE2C-4816-F73F-2EA5-4AA459A0E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0083" y="1892172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63C0D-CC0B-CC17-A8A6-6C9F3E8EF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8083" y="1892172"/>
            <a:ext cx="2800142" cy="186676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F7F527D-65D9-BD43-3BD6-8B12DE44BC5C}"/>
              </a:ext>
            </a:extLst>
          </p:cNvPr>
          <p:cNvSpPr/>
          <p:nvPr/>
        </p:nvSpPr>
        <p:spPr>
          <a:xfrm>
            <a:off x="-7203645" y="2369801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68E63E8-EE0E-7140-E0E3-EC68A3826033}"/>
              </a:ext>
            </a:extLst>
          </p:cNvPr>
          <p:cNvSpPr/>
          <p:nvPr/>
        </p:nvSpPr>
        <p:spPr>
          <a:xfrm>
            <a:off x="-10999734" y="1632111"/>
            <a:ext cx="7421078" cy="2483670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B846F03-3E0D-7166-26A3-06D29AFFC1A0}"/>
              </a:ext>
            </a:extLst>
          </p:cNvPr>
          <p:cNvSpPr/>
          <p:nvPr/>
        </p:nvSpPr>
        <p:spPr>
          <a:xfrm>
            <a:off x="-10999734" y="4610963"/>
            <a:ext cx="7421078" cy="1275865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75006A77-A190-902A-6EA6-2F15286D9652}"/>
              </a:ext>
            </a:extLst>
          </p:cNvPr>
          <p:cNvSpPr txBox="1"/>
          <p:nvPr/>
        </p:nvSpPr>
        <p:spPr>
          <a:xfrm>
            <a:off x="-10446174" y="4610964"/>
            <a:ext cx="2712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b="1" dirty="0">
                <a:latin typeface="Lexend" pitchFamily="2" charset="0"/>
                <a:cs typeface="Leelawadee UI Semilight" panose="020B0402040204020203" pitchFamily="34" charset="-34"/>
              </a:rPr>
              <a:t>EDA</a:t>
            </a:r>
            <a:endParaRPr lang="id-ID" sz="8000" b="1" dirty="0">
              <a:latin typeface="Lexend" pitchFamily="2" charset="0"/>
              <a:cs typeface="Leelawadee UI Semilight" panose="020B0402040204020203" pitchFamily="34" charset="-34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9C78FB0D-EEF4-7F97-0380-EE1877B5F585}"/>
              </a:ext>
            </a:extLst>
          </p:cNvPr>
          <p:cNvSpPr txBox="1"/>
          <p:nvPr/>
        </p:nvSpPr>
        <p:spPr>
          <a:xfrm>
            <a:off x="-7924873" y="4764851"/>
            <a:ext cx="3634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latin typeface="Lexend" pitchFamily="2" charset="0"/>
              </a:rPr>
              <a:t>Exploratory Data</a:t>
            </a:r>
          </a:p>
          <a:p>
            <a:r>
              <a:rPr lang="en-US" sz="3000" b="1" dirty="0">
                <a:latin typeface="Lexend" pitchFamily="2" charset="0"/>
              </a:rPr>
              <a:t>Analysis</a:t>
            </a:r>
            <a:endParaRPr lang="id-ID" sz="3000" b="1" dirty="0">
              <a:latin typeface="Lexend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CAB290-C8B6-424B-5FD6-2BFD853208FD}"/>
              </a:ext>
            </a:extLst>
          </p:cNvPr>
          <p:cNvCxnSpPr>
            <a:cxnSpLocks/>
          </p:cNvCxnSpPr>
          <p:nvPr/>
        </p:nvCxnSpPr>
        <p:spPr>
          <a:xfrm>
            <a:off x="-8033357" y="4908466"/>
            <a:ext cx="0" cy="72490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0CB1D85-1111-11B6-BD7E-F1CCB02753F1}"/>
              </a:ext>
            </a:extLst>
          </p:cNvPr>
          <p:cNvSpPr/>
          <p:nvPr/>
        </p:nvSpPr>
        <p:spPr>
          <a:xfrm rot="5400000">
            <a:off x="-7534122" y="3867409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EC1A6C3-3382-D31C-8DA4-C07EFF464229}"/>
              </a:ext>
            </a:extLst>
          </p:cNvPr>
          <p:cNvSpPr/>
          <p:nvPr/>
        </p:nvSpPr>
        <p:spPr>
          <a:xfrm>
            <a:off x="-3025097" y="1632111"/>
            <a:ext cx="2521301" cy="4254717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3CBC4AF-5C3F-02AF-6DA7-2A6A567D1FD7}"/>
              </a:ext>
            </a:extLst>
          </p:cNvPr>
          <p:cNvSpPr/>
          <p:nvPr/>
        </p:nvSpPr>
        <p:spPr>
          <a:xfrm>
            <a:off x="-3479833" y="4770357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1B32703-9B29-18C8-AA96-3C8270DAAF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8488" y="2785332"/>
            <a:ext cx="3538488" cy="217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0B745B4-AC30-BA89-C82E-C60DEE4BCE71}"/>
              </a:ext>
            </a:extLst>
          </p:cNvPr>
          <p:cNvSpPr/>
          <p:nvPr/>
        </p:nvSpPr>
        <p:spPr>
          <a:xfrm>
            <a:off x="-11322677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Berlubang</a:t>
            </a:r>
            <a:endParaRPr lang="en-US" sz="3200" b="1" dirty="0">
              <a:latin typeface="Lexend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91E0922-DB54-4F2A-DE53-F7D0A546070F}"/>
              </a:ext>
            </a:extLst>
          </p:cNvPr>
          <p:cNvSpPr/>
          <p:nvPr/>
        </p:nvSpPr>
        <p:spPr>
          <a:xfrm>
            <a:off x="-7658144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Retak</a:t>
            </a:r>
            <a:endParaRPr lang="en-US" sz="3200" b="1" dirty="0">
              <a:latin typeface="Lexend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D4C9E3A-5646-0283-6627-B085B8B163C5}"/>
              </a:ext>
            </a:extLst>
          </p:cNvPr>
          <p:cNvSpPr/>
          <p:nvPr/>
        </p:nvSpPr>
        <p:spPr>
          <a:xfrm>
            <a:off x="-3993611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Lainnya</a:t>
            </a:r>
            <a:endParaRPr lang="en-US" sz="3200" b="1" dirty="0">
              <a:latin typeface="Lexend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69E6AA-B681-C717-D665-C947DFB994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6729" y="2369724"/>
            <a:ext cx="2588839" cy="1804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7D7688-C208-D39A-F049-7EFD13776B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5848" y="2383432"/>
            <a:ext cx="2588839" cy="1790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232200C-F9E6-6715-4948-686DC20256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4966" y="2717858"/>
            <a:ext cx="2588839" cy="145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24004C5-606B-57B8-D429-E1F15BFF3E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19562" y="1753589"/>
            <a:ext cx="3716103" cy="38797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2F91F6F-81F7-8719-94EB-79E30F23B4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7871" y="1423727"/>
            <a:ext cx="5489503" cy="35326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C973BA-FBE8-E4C5-FE5B-F4E72902C422}"/>
              </a:ext>
            </a:extLst>
          </p:cNvPr>
          <p:cNvSpPr txBox="1"/>
          <p:nvPr/>
        </p:nvSpPr>
        <p:spPr>
          <a:xfrm>
            <a:off x="-6197871" y="5025787"/>
            <a:ext cx="1649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Lexend" pitchFamily="2" charset="0"/>
              </a:rPr>
              <a:t>75%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45A828-B843-C10A-ADF3-AC08C7024394}"/>
              </a:ext>
            </a:extLst>
          </p:cNvPr>
          <p:cNvSpPr txBox="1"/>
          <p:nvPr/>
        </p:nvSpPr>
        <p:spPr>
          <a:xfrm>
            <a:off x="-4186199" y="5001932"/>
            <a:ext cx="1654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Lexend" pitchFamily="2" charset="0"/>
              </a:rPr>
              <a:t>15%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2DDA30-2F23-7264-A9BF-7D84D8A0223C}"/>
              </a:ext>
            </a:extLst>
          </p:cNvPr>
          <p:cNvSpPr txBox="1"/>
          <p:nvPr/>
        </p:nvSpPr>
        <p:spPr>
          <a:xfrm>
            <a:off x="-2255706" y="5001932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Lexend" pitchFamily="2" charset="0"/>
              </a:rPr>
              <a:t>10%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38AC2E-FF49-3B5A-9D58-4E3CC40C1A68}"/>
              </a:ext>
            </a:extLst>
          </p:cNvPr>
          <p:cNvSpPr txBox="1"/>
          <p:nvPr/>
        </p:nvSpPr>
        <p:spPr>
          <a:xfrm>
            <a:off x="-5896507" y="5780514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Lexend" pitchFamily="2" charset="0"/>
              </a:rPr>
              <a:t>Train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710277-2FFF-668E-A1AA-53BA5A80D61A}"/>
              </a:ext>
            </a:extLst>
          </p:cNvPr>
          <p:cNvSpPr txBox="1"/>
          <p:nvPr/>
        </p:nvSpPr>
        <p:spPr>
          <a:xfrm>
            <a:off x="-3794337" y="5787223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Lexend" pitchFamily="2" charset="0"/>
              </a:rPr>
              <a:t>Val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82CE92-824C-9259-B021-F02E61E09BE9}"/>
              </a:ext>
            </a:extLst>
          </p:cNvPr>
          <p:cNvSpPr txBox="1"/>
          <p:nvPr/>
        </p:nvSpPr>
        <p:spPr>
          <a:xfrm>
            <a:off x="-1868581" y="5780514"/>
            <a:ext cx="875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Lexend" pitchFamily="2" charset="0"/>
              </a:rPr>
              <a:t>Test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83E47BB-748E-EE67-9468-7910AA6676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2103" y="1242840"/>
            <a:ext cx="4743878" cy="170108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05E1486-3502-D0B8-876D-A9256CB838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2103" y="4645014"/>
            <a:ext cx="4743878" cy="170108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F171296-B3B1-573D-DD7C-344C8E49D3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2103" y="2943927"/>
            <a:ext cx="4743878" cy="170108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39184FA-CDA1-819B-94D5-305044BE64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960" y="2170900"/>
            <a:ext cx="6869250" cy="340862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68783B2-BE4E-E0DD-70DB-EEB0B41165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57" y="1469863"/>
            <a:ext cx="4649214" cy="464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52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FC70F6-B634-F210-F46A-E0EDE7626EC3}"/>
              </a:ext>
            </a:extLst>
          </p:cNvPr>
          <p:cNvSpPr/>
          <p:nvPr/>
        </p:nvSpPr>
        <p:spPr>
          <a:xfrm>
            <a:off x="0" y="-1"/>
            <a:ext cx="12192000" cy="1227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2AED5E-09F9-EC1B-D928-F9CD1E8D67C2}"/>
              </a:ext>
            </a:extLst>
          </p:cNvPr>
          <p:cNvSpPr/>
          <p:nvPr/>
        </p:nvSpPr>
        <p:spPr>
          <a:xfrm>
            <a:off x="1095828" y="573534"/>
            <a:ext cx="5646057" cy="977354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BB91C-6569-A186-8527-E7B3D0269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395237"/>
            <a:ext cx="2743200" cy="365125"/>
          </a:xfrm>
        </p:spPr>
        <p:txBody>
          <a:bodyPr/>
          <a:lstStyle/>
          <a:p>
            <a:fld id="{CD072DBD-15ED-42AC-A117-F5DADB0DA220}" type="slidenum">
              <a:rPr lang="id-ID" smtClean="0"/>
              <a:t>3</a:t>
            </a:fld>
            <a:endParaRPr lang="id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8E7569-E409-4979-D3C8-7F9DACB57B21}"/>
              </a:ext>
            </a:extLst>
          </p:cNvPr>
          <p:cNvSpPr txBox="1"/>
          <p:nvPr/>
        </p:nvSpPr>
        <p:spPr>
          <a:xfrm>
            <a:off x="1802858" y="681101"/>
            <a:ext cx="4790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err="1">
                <a:solidFill>
                  <a:schemeClr val="bg1"/>
                </a:solidFill>
                <a:latin typeface="Lexend" pitchFamily="2" charset="0"/>
              </a:rPr>
              <a:t>Kelompok</a:t>
            </a:r>
            <a:r>
              <a:rPr lang="en-US" sz="4000" dirty="0">
                <a:solidFill>
                  <a:schemeClr val="bg1"/>
                </a:solidFill>
                <a:latin typeface="Lexend" pitchFamily="2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Lexend" pitchFamily="2" charset="0"/>
              </a:rPr>
              <a:t>4</a:t>
            </a:r>
            <a:endParaRPr lang="id-ID" sz="4000" b="1" dirty="0">
              <a:solidFill>
                <a:schemeClr val="bg1"/>
              </a:solidFill>
              <a:latin typeface="Lexend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2CC367-C468-224B-CC33-5628AA962F34}"/>
              </a:ext>
            </a:extLst>
          </p:cNvPr>
          <p:cNvGrpSpPr/>
          <p:nvPr/>
        </p:nvGrpSpPr>
        <p:grpSpPr>
          <a:xfrm>
            <a:off x="4163725" y="2008098"/>
            <a:ext cx="3489737" cy="4010642"/>
            <a:chOff x="2228413" y="2008098"/>
            <a:chExt cx="3489737" cy="401064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8F9237-4325-42C0-2151-1A23D8D23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2" b="19495"/>
            <a:stretch/>
          </p:blipFill>
          <p:spPr>
            <a:xfrm>
              <a:off x="2623457" y="2008098"/>
              <a:ext cx="2778239" cy="2911185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03F7331-1186-0AF4-B0A0-6365EB4D1093}"/>
                </a:ext>
              </a:extLst>
            </p:cNvPr>
            <p:cNvSpPr/>
            <p:nvPr/>
          </p:nvSpPr>
          <p:spPr>
            <a:xfrm>
              <a:off x="2228413" y="4919283"/>
              <a:ext cx="3489737" cy="1099457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Lexend" pitchFamily="2" charset="0"/>
                </a:rPr>
                <a:t>Kelvin Leonardo </a:t>
              </a:r>
              <a:r>
                <a:rPr lang="en-US" sz="2400" b="1" dirty="0" err="1">
                  <a:latin typeface="Lexend" pitchFamily="2" charset="0"/>
                </a:rPr>
                <a:t>Sianipar</a:t>
              </a:r>
              <a:endParaRPr lang="id-ID" sz="2400" b="1" dirty="0">
                <a:latin typeface="Lexend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2CEBFC-8721-2300-55C5-1DE25A3860EB}"/>
              </a:ext>
            </a:extLst>
          </p:cNvPr>
          <p:cNvGrpSpPr/>
          <p:nvPr/>
        </p:nvGrpSpPr>
        <p:grpSpPr>
          <a:xfrm>
            <a:off x="12888762" y="1938718"/>
            <a:ext cx="3489737" cy="4080022"/>
            <a:chOff x="2173986" y="1938718"/>
            <a:chExt cx="3489737" cy="408002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45E640B-F1CC-E329-68C4-D3AF7D947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87" t="31045" r="11361" b="23558"/>
            <a:stretch/>
          </p:blipFill>
          <p:spPr>
            <a:xfrm>
              <a:off x="2569030" y="1938718"/>
              <a:ext cx="2778239" cy="2980566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8F17050-B252-1573-1995-B09C27995901}"/>
                </a:ext>
              </a:extLst>
            </p:cNvPr>
            <p:cNvSpPr/>
            <p:nvPr/>
          </p:nvSpPr>
          <p:spPr>
            <a:xfrm>
              <a:off x="2173986" y="4919283"/>
              <a:ext cx="3489737" cy="1099457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latin typeface="Lexend" pitchFamily="2" charset="0"/>
                </a:rPr>
                <a:t>Izzata</a:t>
              </a:r>
              <a:r>
                <a:rPr lang="en-US" sz="2400" b="1" dirty="0">
                  <a:latin typeface="Lexend" pitchFamily="2" charset="0"/>
                </a:rPr>
                <a:t> Clarissa Salsabila</a:t>
              </a:r>
              <a:endParaRPr lang="id-ID" sz="2400" b="1" dirty="0">
                <a:latin typeface="Lexend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867A98-C2F4-6867-21C4-1EF4207213FE}"/>
              </a:ext>
            </a:extLst>
          </p:cNvPr>
          <p:cNvGrpSpPr/>
          <p:nvPr/>
        </p:nvGrpSpPr>
        <p:grpSpPr>
          <a:xfrm>
            <a:off x="17673844" y="1747817"/>
            <a:ext cx="3489737" cy="4270923"/>
            <a:chOff x="2173986" y="1747817"/>
            <a:chExt cx="3489737" cy="427092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5E92AC4-6692-24C5-10D0-DA8A3AA5C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70" t="30285" r="25610" b="19603"/>
            <a:stretch/>
          </p:blipFill>
          <p:spPr>
            <a:xfrm>
              <a:off x="2529735" y="1747817"/>
              <a:ext cx="2778238" cy="3512380"/>
            </a:xfrm>
            <a:prstGeom prst="rect">
              <a:avLst/>
            </a:prstGeom>
          </p:spPr>
        </p:pic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A80F053-8C18-4765-8963-A554B83641EE}"/>
                </a:ext>
              </a:extLst>
            </p:cNvPr>
            <p:cNvSpPr/>
            <p:nvPr/>
          </p:nvSpPr>
          <p:spPr>
            <a:xfrm>
              <a:off x="2173986" y="4919283"/>
              <a:ext cx="3489737" cy="1099457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latin typeface="Lexend" pitchFamily="2" charset="0"/>
                </a:rPr>
                <a:t>Izzata</a:t>
              </a:r>
              <a:r>
                <a:rPr lang="en-US" sz="2400" b="1" dirty="0">
                  <a:latin typeface="Lexend" pitchFamily="2" charset="0"/>
                </a:rPr>
                <a:t> Clarissa Salsabila</a:t>
              </a:r>
              <a:endParaRPr lang="id-ID" sz="2400" b="1" dirty="0">
                <a:latin typeface="Lexend" pitchFamily="2" charset="0"/>
              </a:endParaRPr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83DD65B-DCDB-7EE8-C425-71AF0E0F0ED9}"/>
              </a:ext>
            </a:extLst>
          </p:cNvPr>
          <p:cNvSpPr/>
          <p:nvPr/>
        </p:nvSpPr>
        <p:spPr>
          <a:xfrm>
            <a:off x="379842" y="495790"/>
            <a:ext cx="1750204" cy="113284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1304D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Lexend" pitchFamily="2" charset="0"/>
              </a:rPr>
              <a:t>Damaged Road Dataset</a:t>
            </a:r>
            <a:endParaRPr lang="id-ID" sz="1600" b="1" dirty="0">
              <a:solidFill>
                <a:srgbClr val="C00000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67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A47D3-F136-5D00-5568-A7F34B4BF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DC773-A375-A850-AF81-5C070970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30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2E1EC8-63A2-2EDE-8DD0-85AA49ED257C}"/>
              </a:ext>
            </a:extLst>
          </p:cNvPr>
          <p:cNvGrpSpPr/>
          <p:nvPr/>
        </p:nvGrpSpPr>
        <p:grpSpPr>
          <a:xfrm>
            <a:off x="-8839832" y="2055888"/>
            <a:ext cx="8591375" cy="2951541"/>
            <a:chOff x="2002972" y="2055888"/>
            <a:chExt cx="8591375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30C24B3-57D0-6F26-4EE1-F6EDE466C5D0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138795-757F-279F-065F-6432792AE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FB869A-0A5C-3313-21CB-F3BD0798A5DD}"/>
                </a:ext>
              </a:extLst>
            </p:cNvPr>
            <p:cNvSpPr txBox="1"/>
            <p:nvPr/>
          </p:nvSpPr>
          <p:spPr>
            <a:xfrm>
              <a:off x="6096000" y="2604647"/>
              <a:ext cx="449834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Pembuatan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>
                  <a:latin typeface="Lexend" pitchFamily="2" charset="0"/>
                </a:rPr>
                <a:t>Model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AF2962-57EF-7152-DAAE-7DC1DBAB340E}"/>
              </a:ext>
            </a:extLst>
          </p:cNvPr>
          <p:cNvSpPr/>
          <p:nvPr/>
        </p:nvSpPr>
        <p:spPr>
          <a:xfrm>
            <a:off x="-11316655" y="1354399"/>
            <a:ext cx="11108267" cy="4809067"/>
          </a:xfrm>
          <a:prstGeom prst="roundRect">
            <a:avLst>
              <a:gd name="adj" fmla="val 8744"/>
            </a:avLst>
          </a:prstGeom>
          <a:solidFill>
            <a:schemeClr val="bg1"/>
          </a:solidFill>
          <a:ln w="5715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D5C18A-ACB5-840F-168F-8A5B43DF68BE}"/>
              </a:ext>
            </a:extLst>
          </p:cNvPr>
          <p:cNvSpPr/>
          <p:nvPr/>
        </p:nvSpPr>
        <p:spPr>
          <a:xfrm>
            <a:off x="5943600" y="248795"/>
            <a:ext cx="5046362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Progres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Pengumpulan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Dataset</a:t>
            </a:r>
          </a:p>
        </p:txBody>
      </p:sp>
      <p:pic>
        <p:nvPicPr>
          <p:cNvPr id="12" name="Picture 11" descr="A pothole in the road&#10;&#10;Description automatically generated">
            <a:extLst>
              <a:ext uri="{FF2B5EF4-FFF2-40B4-BE49-F238E27FC236}">
                <a16:creationId xmlns:a16="http://schemas.microsoft.com/office/drawing/2014/main" id="{D3CEC240-016B-610F-B7E9-824DB46D2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26200" y="1892172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concrete path with a crack in the ground&#10;&#10;Description automatically generated">
            <a:extLst>
              <a:ext uri="{FF2B5EF4-FFF2-40B4-BE49-F238E27FC236}">
                <a16:creationId xmlns:a16="http://schemas.microsoft.com/office/drawing/2014/main" id="{AA6B5AE9-544C-3EBA-5842-4D37D229D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0083" y="1892172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ABB3FA-2631-0123-7ADE-F26B9ED1D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8083" y="1892172"/>
            <a:ext cx="2800142" cy="186676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7007A8D-BACD-5D55-E4AD-46109CB2D5DB}"/>
              </a:ext>
            </a:extLst>
          </p:cNvPr>
          <p:cNvSpPr/>
          <p:nvPr/>
        </p:nvSpPr>
        <p:spPr>
          <a:xfrm>
            <a:off x="-7203645" y="2369801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28BFCB-711C-A9D0-4A31-61FB9399758C}"/>
              </a:ext>
            </a:extLst>
          </p:cNvPr>
          <p:cNvSpPr/>
          <p:nvPr/>
        </p:nvSpPr>
        <p:spPr>
          <a:xfrm>
            <a:off x="-10999734" y="1632111"/>
            <a:ext cx="7421078" cy="2483670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B94232A-DCBA-C6B0-F871-43F1165793EC}"/>
              </a:ext>
            </a:extLst>
          </p:cNvPr>
          <p:cNvSpPr/>
          <p:nvPr/>
        </p:nvSpPr>
        <p:spPr>
          <a:xfrm>
            <a:off x="-10999734" y="4610963"/>
            <a:ext cx="7421078" cy="1275865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CF6AF22E-4F3A-90EC-9725-64E37768C69E}"/>
              </a:ext>
            </a:extLst>
          </p:cNvPr>
          <p:cNvSpPr txBox="1"/>
          <p:nvPr/>
        </p:nvSpPr>
        <p:spPr>
          <a:xfrm>
            <a:off x="-10446174" y="4610964"/>
            <a:ext cx="2712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b="1" dirty="0">
                <a:latin typeface="Lexend" pitchFamily="2" charset="0"/>
                <a:cs typeface="Leelawadee UI Semilight" panose="020B0402040204020203" pitchFamily="34" charset="-34"/>
              </a:rPr>
              <a:t>EDA</a:t>
            </a:r>
            <a:endParaRPr lang="id-ID" sz="8000" b="1" dirty="0">
              <a:latin typeface="Lexend" pitchFamily="2" charset="0"/>
              <a:cs typeface="Leelawadee UI Semilight" panose="020B0402040204020203" pitchFamily="34" charset="-34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791A10A-CE5C-A6BB-8BA8-0566DD035943}"/>
              </a:ext>
            </a:extLst>
          </p:cNvPr>
          <p:cNvSpPr txBox="1"/>
          <p:nvPr/>
        </p:nvSpPr>
        <p:spPr>
          <a:xfrm>
            <a:off x="-7924873" y="4764851"/>
            <a:ext cx="3634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latin typeface="Lexend" pitchFamily="2" charset="0"/>
              </a:rPr>
              <a:t>Exploratory Data</a:t>
            </a:r>
          </a:p>
          <a:p>
            <a:r>
              <a:rPr lang="en-US" sz="3000" b="1" dirty="0">
                <a:latin typeface="Lexend" pitchFamily="2" charset="0"/>
              </a:rPr>
              <a:t>Analysis</a:t>
            </a:r>
            <a:endParaRPr lang="id-ID" sz="3000" b="1" dirty="0">
              <a:latin typeface="Lexend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A87A6-F790-3194-D7DA-9288CC988727}"/>
              </a:ext>
            </a:extLst>
          </p:cNvPr>
          <p:cNvCxnSpPr>
            <a:cxnSpLocks/>
          </p:cNvCxnSpPr>
          <p:nvPr/>
        </p:nvCxnSpPr>
        <p:spPr>
          <a:xfrm>
            <a:off x="-8033357" y="4908466"/>
            <a:ext cx="0" cy="72490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CA4849D-92C1-14E7-4E7C-07BB7CD1CE3D}"/>
              </a:ext>
            </a:extLst>
          </p:cNvPr>
          <p:cNvSpPr/>
          <p:nvPr/>
        </p:nvSpPr>
        <p:spPr>
          <a:xfrm rot="5400000">
            <a:off x="-7534122" y="3867409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B47192D-2964-40A7-DD1A-58FF30BD2DF5}"/>
              </a:ext>
            </a:extLst>
          </p:cNvPr>
          <p:cNvSpPr/>
          <p:nvPr/>
        </p:nvSpPr>
        <p:spPr>
          <a:xfrm>
            <a:off x="-3025097" y="1632111"/>
            <a:ext cx="2521301" cy="4254717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ABD1365-F9AC-1752-82FA-6E6F6E278EBC}"/>
              </a:ext>
            </a:extLst>
          </p:cNvPr>
          <p:cNvSpPr/>
          <p:nvPr/>
        </p:nvSpPr>
        <p:spPr>
          <a:xfrm>
            <a:off x="-3479833" y="4770357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E0AC65-1AFE-DD80-0EE5-70634C6FA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8488" y="2785332"/>
            <a:ext cx="3538488" cy="217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494FBD9-7A4E-4C9F-DFE4-7C8F5BCC402D}"/>
              </a:ext>
            </a:extLst>
          </p:cNvPr>
          <p:cNvSpPr/>
          <p:nvPr/>
        </p:nvSpPr>
        <p:spPr>
          <a:xfrm>
            <a:off x="-11322677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Berlubang</a:t>
            </a:r>
            <a:endParaRPr lang="en-US" sz="3200" b="1" dirty="0">
              <a:latin typeface="Lexend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B309621-9592-0ABB-BA27-80EC8A52ECB6}"/>
              </a:ext>
            </a:extLst>
          </p:cNvPr>
          <p:cNvSpPr/>
          <p:nvPr/>
        </p:nvSpPr>
        <p:spPr>
          <a:xfrm>
            <a:off x="-7658144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Retak</a:t>
            </a:r>
            <a:endParaRPr lang="en-US" sz="3200" b="1" dirty="0">
              <a:latin typeface="Lexend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4483031-79A8-D4CC-4396-20E8BA327A0F}"/>
              </a:ext>
            </a:extLst>
          </p:cNvPr>
          <p:cNvSpPr/>
          <p:nvPr/>
        </p:nvSpPr>
        <p:spPr>
          <a:xfrm>
            <a:off x="-3993611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Lainnya</a:t>
            </a:r>
            <a:endParaRPr lang="en-US" sz="3200" b="1" dirty="0">
              <a:latin typeface="Lexend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6AD3D4B-9C3B-0C0D-A695-4C0A996ACA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6729" y="2369724"/>
            <a:ext cx="2588839" cy="1804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B228E3-EAFC-9597-A58B-3CEEAEBB9D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5848" y="2383432"/>
            <a:ext cx="2588839" cy="1790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8D0BFEA-E273-2F0C-F84B-583396109A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4966" y="2717858"/>
            <a:ext cx="2588839" cy="145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10E95A8-448E-CE35-5E05-79AC3A0A1A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19562" y="1753589"/>
            <a:ext cx="3716103" cy="38797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D97C85-A661-39A7-DEF2-B63985DE79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7871" y="1423727"/>
            <a:ext cx="5489503" cy="35326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FB93FF-4FA0-266D-143C-8855B74FFC2F}"/>
              </a:ext>
            </a:extLst>
          </p:cNvPr>
          <p:cNvSpPr txBox="1"/>
          <p:nvPr/>
        </p:nvSpPr>
        <p:spPr>
          <a:xfrm>
            <a:off x="-6197871" y="5025787"/>
            <a:ext cx="1649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Lexend" pitchFamily="2" charset="0"/>
              </a:rPr>
              <a:t>75%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583D61-493C-7CBF-5D81-FFA5013149A5}"/>
              </a:ext>
            </a:extLst>
          </p:cNvPr>
          <p:cNvSpPr txBox="1"/>
          <p:nvPr/>
        </p:nvSpPr>
        <p:spPr>
          <a:xfrm>
            <a:off x="-4186199" y="5001932"/>
            <a:ext cx="1654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Lexend" pitchFamily="2" charset="0"/>
              </a:rPr>
              <a:t>15%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1F3748-22DF-60EB-25A7-309F7060D93C}"/>
              </a:ext>
            </a:extLst>
          </p:cNvPr>
          <p:cNvSpPr txBox="1"/>
          <p:nvPr/>
        </p:nvSpPr>
        <p:spPr>
          <a:xfrm>
            <a:off x="-2255706" y="5001932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Lexend" pitchFamily="2" charset="0"/>
              </a:rPr>
              <a:t>10%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D1D03A-1442-B563-EE3B-CC85CF435EF5}"/>
              </a:ext>
            </a:extLst>
          </p:cNvPr>
          <p:cNvSpPr txBox="1"/>
          <p:nvPr/>
        </p:nvSpPr>
        <p:spPr>
          <a:xfrm>
            <a:off x="-5896507" y="5780514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Lexend" pitchFamily="2" charset="0"/>
              </a:rPr>
              <a:t>Train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C231A0-5C5D-D002-5CCF-78577C7E0044}"/>
              </a:ext>
            </a:extLst>
          </p:cNvPr>
          <p:cNvSpPr txBox="1"/>
          <p:nvPr/>
        </p:nvSpPr>
        <p:spPr>
          <a:xfrm>
            <a:off x="-3794337" y="5787223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Lexend" pitchFamily="2" charset="0"/>
              </a:rPr>
              <a:t>Val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5B7D2D-7D61-A83D-CDF1-B5776BADFD88}"/>
              </a:ext>
            </a:extLst>
          </p:cNvPr>
          <p:cNvSpPr txBox="1"/>
          <p:nvPr/>
        </p:nvSpPr>
        <p:spPr>
          <a:xfrm>
            <a:off x="-1868581" y="5780514"/>
            <a:ext cx="875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Lexend" pitchFamily="2" charset="0"/>
              </a:rPr>
              <a:t>Test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C1E68C5-E2CB-5CB9-76BA-EB3363B633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2103" y="1242840"/>
            <a:ext cx="4743878" cy="170108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ADE5890-85DF-2AE6-CFC1-80F63A9695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2103" y="4645014"/>
            <a:ext cx="4743878" cy="170108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D550DD7-E7BB-F840-3882-E9DD0D22BF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2103" y="2943927"/>
            <a:ext cx="4743878" cy="170108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061CFC4-A352-308A-2C64-12E840CAE3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667" y="2170900"/>
            <a:ext cx="6869250" cy="340862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BD18B4F-7FA4-D210-0E6D-D8B384CF1E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23" y="1822165"/>
            <a:ext cx="3873534" cy="38735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E42FEEA-3D4B-A3D2-28F9-BD36D605286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881" y="1374324"/>
            <a:ext cx="6025908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15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96920-B718-04D5-7921-55AC08A50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FF6B7-AA7B-08EC-9891-AF3768FA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31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34D3F0-6659-6952-13A4-D41AF6E2AADB}"/>
              </a:ext>
            </a:extLst>
          </p:cNvPr>
          <p:cNvGrpSpPr/>
          <p:nvPr/>
        </p:nvGrpSpPr>
        <p:grpSpPr>
          <a:xfrm>
            <a:off x="-8839832" y="2055888"/>
            <a:ext cx="8591375" cy="2951541"/>
            <a:chOff x="2002972" y="2055888"/>
            <a:chExt cx="8591375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20B7B05-EB82-A5D1-96E9-C9C0E1180073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B92529-D7EF-F343-A9B7-C965E0ED4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112F61-29A5-6D4C-EB3D-2F71DE315E9E}"/>
                </a:ext>
              </a:extLst>
            </p:cNvPr>
            <p:cNvSpPr txBox="1"/>
            <p:nvPr/>
          </p:nvSpPr>
          <p:spPr>
            <a:xfrm>
              <a:off x="6096000" y="2604647"/>
              <a:ext cx="449834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Pembuatan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>
                  <a:latin typeface="Lexend" pitchFamily="2" charset="0"/>
                </a:rPr>
                <a:t>Model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6A3D5D-62E5-0615-D693-37CB6E0F27BB}"/>
              </a:ext>
            </a:extLst>
          </p:cNvPr>
          <p:cNvSpPr/>
          <p:nvPr/>
        </p:nvSpPr>
        <p:spPr>
          <a:xfrm>
            <a:off x="-11316655" y="1354399"/>
            <a:ext cx="11108267" cy="4809067"/>
          </a:xfrm>
          <a:prstGeom prst="roundRect">
            <a:avLst>
              <a:gd name="adj" fmla="val 8744"/>
            </a:avLst>
          </a:prstGeom>
          <a:solidFill>
            <a:schemeClr val="bg1"/>
          </a:solidFill>
          <a:ln w="5715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69FE374-563A-8A00-CD37-713721DEDACF}"/>
              </a:ext>
            </a:extLst>
          </p:cNvPr>
          <p:cNvSpPr/>
          <p:nvPr/>
        </p:nvSpPr>
        <p:spPr>
          <a:xfrm>
            <a:off x="5943600" y="248795"/>
            <a:ext cx="5046362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Progres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Pengumpulan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Dataset</a:t>
            </a:r>
          </a:p>
        </p:txBody>
      </p:sp>
      <p:pic>
        <p:nvPicPr>
          <p:cNvPr id="12" name="Picture 11" descr="A pothole in the road&#10;&#10;Description automatically generated">
            <a:extLst>
              <a:ext uri="{FF2B5EF4-FFF2-40B4-BE49-F238E27FC236}">
                <a16:creationId xmlns:a16="http://schemas.microsoft.com/office/drawing/2014/main" id="{BD46EACD-C005-F68C-45E8-96A0AB818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26200" y="1892172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concrete path with a crack in the ground&#10;&#10;Description automatically generated">
            <a:extLst>
              <a:ext uri="{FF2B5EF4-FFF2-40B4-BE49-F238E27FC236}">
                <a16:creationId xmlns:a16="http://schemas.microsoft.com/office/drawing/2014/main" id="{E9B08F6C-1F79-14F5-F7CE-5C28F49E0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0083" y="1892172"/>
            <a:ext cx="1400072" cy="186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E28901-9326-CB11-0462-770FD76F94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8083" y="1892172"/>
            <a:ext cx="2800142" cy="186676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CAC0473-FE72-CAE3-8075-31509FB62735}"/>
              </a:ext>
            </a:extLst>
          </p:cNvPr>
          <p:cNvSpPr/>
          <p:nvPr/>
        </p:nvSpPr>
        <p:spPr>
          <a:xfrm>
            <a:off x="-7203645" y="2369801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F1B104-3D42-2546-F4CF-A8F3C4611D3B}"/>
              </a:ext>
            </a:extLst>
          </p:cNvPr>
          <p:cNvSpPr/>
          <p:nvPr/>
        </p:nvSpPr>
        <p:spPr>
          <a:xfrm>
            <a:off x="-10999734" y="1632111"/>
            <a:ext cx="7421078" cy="2483670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BC22E64-61A5-9015-13E4-D74638979D83}"/>
              </a:ext>
            </a:extLst>
          </p:cNvPr>
          <p:cNvSpPr/>
          <p:nvPr/>
        </p:nvSpPr>
        <p:spPr>
          <a:xfrm>
            <a:off x="-10999734" y="4610963"/>
            <a:ext cx="7421078" cy="1275865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BC2BB60C-9BA5-7698-4518-D7C69A5B08BD}"/>
              </a:ext>
            </a:extLst>
          </p:cNvPr>
          <p:cNvSpPr txBox="1"/>
          <p:nvPr/>
        </p:nvSpPr>
        <p:spPr>
          <a:xfrm>
            <a:off x="-10446174" y="4610964"/>
            <a:ext cx="2712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b="1" dirty="0">
                <a:latin typeface="Lexend" pitchFamily="2" charset="0"/>
                <a:cs typeface="Leelawadee UI Semilight" panose="020B0402040204020203" pitchFamily="34" charset="-34"/>
              </a:rPr>
              <a:t>EDA</a:t>
            </a:r>
            <a:endParaRPr lang="id-ID" sz="8000" b="1" dirty="0">
              <a:latin typeface="Lexend" pitchFamily="2" charset="0"/>
              <a:cs typeface="Leelawadee UI Semilight" panose="020B0402040204020203" pitchFamily="34" charset="-34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4D6B18D1-7F6A-6A36-C8E0-7004AC19C126}"/>
              </a:ext>
            </a:extLst>
          </p:cNvPr>
          <p:cNvSpPr txBox="1"/>
          <p:nvPr/>
        </p:nvSpPr>
        <p:spPr>
          <a:xfrm>
            <a:off x="-7924873" y="4764851"/>
            <a:ext cx="3634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latin typeface="Lexend" pitchFamily="2" charset="0"/>
              </a:rPr>
              <a:t>Exploratory Data</a:t>
            </a:r>
          </a:p>
          <a:p>
            <a:r>
              <a:rPr lang="en-US" sz="3000" b="1" dirty="0">
                <a:latin typeface="Lexend" pitchFamily="2" charset="0"/>
              </a:rPr>
              <a:t>Analysis</a:t>
            </a:r>
            <a:endParaRPr lang="id-ID" sz="3000" b="1" dirty="0">
              <a:latin typeface="Lexend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484979-D4AF-E3DA-B17E-4F48BAA7AD8B}"/>
              </a:ext>
            </a:extLst>
          </p:cNvPr>
          <p:cNvCxnSpPr>
            <a:cxnSpLocks/>
          </p:cNvCxnSpPr>
          <p:nvPr/>
        </p:nvCxnSpPr>
        <p:spPr>
          <a:xfrm>
            <a:off x="-8033357" y="4908466"/>
            <a:ext cx="0" cy="72490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C0F8F05-CE64-C810-0205-6A48CBB485A2}"/>
              </a:ext>
            </a:extLst>
          </p:cNvPr>
          <p:cNvSpPr/>
          <p:nvPr/>
        </p:nvSpPr>
        <p:spPr>
          <a:xfrm rot="5400000">
            <a:off x="-7534122" y="3867409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FFD7368-D97C-EC05-48C3-1464BC43A1C5}"/>
              </a:ext>
            </a:extLst>
          </p:cNvPr>
          <p:cNvSpPr/>
          <p:nvPr/>
        </p:nvSpPr>
        <p:spPr>
          <a:xfrm>
            <a:off x="-3025097" y="1632111"/>
            <a:ext cx="2521301" cy="4254717"/>
          </a:xfrm>
          <a:prstGeom prst="roundRect">
            <a:avLst>
              <a:gd name="adj" fmla="val 5785"/>
            </a:avLst>
          </a:prstGeom>
          <a:noFill/>
          <a:ln w="57150">
            <a:solidFill>
              <a:srgbClr val="31304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F6F842D-7414-89A4-8FFB-143DA776482D}"/>
              </a:ext>
            </a:extLst>
          </p:cNvPr>
          <p:cNvSpPr/>
          <p:nvPr/>
        </p:nvSpPr>
        <p:spPr>
          <a:xfrm>
            <a:off x="-3479833" y="4770357"/>
            <a:ext cx="355912" cy="1016866"/>
          </a:xfrm>
          <a:prstGeom prst="rightArrow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F491AE7-E551-4C17-A463-B10FE8802A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8488" y="2785332"/>
            <a:ext cx="3538488" cy="217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DED10A6-4000-2797-4CF8-38FDB79078D5}"/>
              </a:ext>
            </a:extLst>
          </p:cNvPr>
          <p:cNvSpPr/>
          <p:nvPr/>
        </p:nvSpPr>
        <p:spPr>
          <a:xfrm>
            <a:off x="-11322677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Berlubang</a:t>
            </a:r>
            <a:endParaRPr lang="en-US" sz="3200" b="1" dirty="0">
              <a:latin typeface="Lexend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03607C9-C05F-C79D-9B3A-5E8F35ECFCB0}"/>
              </a:ext>
            </a:extLst>
          </p:cNvPr>
          <p:cNvSpPr/>
          <p:nvPr/>
        </p:nvSpPr>
        <p:spPr>
          <a:xfrm>
            <a:off x="-7658144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Retak</a:t>
            </a:r>
            <a:endParaRPr lang="en-US" sz="3200" b="1" dirty="0">
              <a:latin typeface="Lexend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33EB66B-466A-341D-2716-9C3C4209ADE2}"/>
              </a:ext>
            </a:extLst>
          </p:cNvPr>
          <p:cNvSpPr/>
          <p:nvPr/>
        </p:nvSpPr>
        <p:spPr>
          <a:xfrm>
            <a:off x="-3993611" y="4492131"/>
            <a:ext cx="3361267" cy="971466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Lexend" pitchFamily="2" charset="0"/>
              </a:rPr>
              <a:t>Lainnya</a:t>
            </a:r>
            <a:endParaRPr lang="en-US" sz="3200" b="1" dirty="0">
              <a:latin typeface="Lexend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FACC8E8-77D6-FCBD-9915-2126093F5F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6729" y="2369724"/>
            <a:ext cx="2588839" cy="1804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00F12F6-947D-71E1-593D-9A438E340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5848" y="2383432"/>
            <a:ext cx="2588839" cy="1790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AA3820B-7B9B-9AEC-C948-0F37894930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4966" y="2717858"/>
            <a:ext cx="2588839" cy="145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65E91F-9115-589E-E0DC-7E0217CA81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19562" y="1753589"/>
            <a:ext cx="3716103" cy="38797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E07F5C-E210-A312-1435-2C391E6846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7871" y="1423727"/>
            <a:ext cx="5489503" cy="35326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F347EE-727C-DCA9-5528-9EF06E02926B}"/>
              </a:ext>
            </a:extLst>
          </p:cNvPr>
          <p:cNvSpPr txBox="1"/>
          <p:nvPr/>
        </p:nvSpPr>
        <p:spPr>
          <a:xfrm>
            <a:off x="-6197871" y="5025787"/>
            <a:ext cx="1649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Lexend" pitchFamily="2" charset="0"/>
              </a:rPr>
              <a:t>75%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167081-F216-F094-BC11-97214D7E8FD2}"/>
              </a:ext>
            </a:extLst>
          </p:cNvPr>
          <p:cNvSpPr txBox="1"/>
          <p:nvPr/>
        </p:nvSpPr>
        <p:spPr>
          <a:xfrm>
            <a:off x="-4186199" y="5001932"/>
            <a:ext cx="1654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Lexend" pitchFamily="2" charset="0"/>
              </a:rPr>
              <a:t>15%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41459B-5CEE-5413-7B52-96566DD5E147}"/>
              </a:ext>
            </a:extLst>
          </p:cNvPr>
          <p:cNvSpPr txBox="1"/>
          <p:nvPr/>
        </p:nvSpPr>
        <p:spPr>
          <a:xfrm>
            <a:off x="-2255706" y="5001932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Lexend" pitchFamily="2" charset="0"/>
              </a:rPr>
              <a:t>10%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08DCC3-CA78-89B7-F9D9-906A1EFF759A}"/>
              </a:ext>
            </a:extLst>
          </p:cNvPr>
          <p:cNvSpPr txBox="1"/>
          <p:nvPr/>
        </p:nvSpPr>
        <p:spPr>
          <a:xfrm>
            <a:off x="-5896507" y="5780514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Lexend" pitchFamily="2" charset="0"/>
              </a:rPr>
              <a:t>Train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3A2F20-C0AA-C4F0-2FB3-501F52ED686E}"/>
              </a:ext>
            </a:extLst>
          </p:cNvPr>
          <p:cNvSpPr txBox="1"/>
          <p:nvPr/>
        </p:nvSpPr>
        <p:spPr>
          <a:xfrm>
            <a:off x="-3794337" y="5787223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Lexend" pitchFamily="2" charset="0"/>
              </a:rPr>
              <a:t>Val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C82801-069C-96F3-FF5E-AC95A2BFB68B}"/>
              </a:ext>
            </a:extLst>
          </p:cNvPr>
          <p:cNvSpPr txBox="1"/>
          <p:nvPr/>
        </p:nvSpPr>
        <p:spPr>
          <a:xfrm>
            <a:off x="-1868581" y="5780514"/>
            <a:ext cx="875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Lexend" pitchFamily="2" charset="0"/>
              </a:rPr>
              <a:t>Test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67CA462-02F9-2D99-3EF6-548438958D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2103" y="1242840"/>
            <a:ext cx="4743878" cy="170108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01CB386-E821-BDEF-94C9-6607CE1925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2103" y="4645014"/>
            <a:ext cx="4743878" cy="170108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81D7187-CFBF-56C2-1C80-8580F91449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2103" y="2943927"/>
            <a:ext cx="4743878" cy="170108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7C3805D-0F53-DCE9-9E58-EE9E3BFA06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47844" y="2170900"/>
            <a:ext cx="6869250" cy="340862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6B4135B-1807-E3FE-9413-3EE6A9A413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72388" y="1822165"/>
            <a:ext cx="3873534" cy="387353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31B75B8-8EFC-96C8-A995-1F7CCA9287E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046" y="1374324"/>
            <a:ext cx="6025908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42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0B88C-4A02-3F69-8FE3-A236974F6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472E0-84C4-C8FC-5BCF-0CA45B18F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32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61CD28-FFF7-7DF6-F2D8-B5392196500D}"/>
              </a:ext>
            </a:extLst>
          </p:cNvPr>
          <p:cNvGrpSpPr/>
          <p:nvPr/>
        </p:nvGrpSpPr>
        <p:grpSpPr>
          <a:xfrm>
            <a:off x="2002972" y="2055888"/>
            <a:ext cx="8461532" cy="2951541"/>
            <a:chOff x="2002972" y="2055888"/>
            <a:chExt cx="8461532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598E00-B96E-6A72-711E-2C6828D9E505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2E1D84-AAA5-236F-D6D8-76AE7FA61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17A440-0980-EFD2-1BFB-95414D85DE32}"/>
                </a:ext>
              </a:extLst>
            </p:cNvPr>
            <p:cNvSpPr txBox="1"/>
            <p:nvPr/>
          </p:nvSpPr>
          <p:spPr>
            <a:xfrm>
              <a:off x="6096000" y="3066311"/>
              <a:ext cx="436850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err="1">
                  <a:latin typeface="Lexend" pitchFamily="2" charset="0"/>
                </a:rPr>
                <a:t>Optimisasi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82F8DB6-2FC6-012A-A03F-293826FFD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5787" y="1374324"/>
            <a:ext cx="6025908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0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6676C-CCB0-421D-D5CA-A84C2B1B7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90ADCD-904C-A8AA-E034-4AEC301971C8}"/>
              </a:ext>
            </a:extLst>
          </p:cNvPr>
          <p:cNvSpPr/>
          <p:nvPr/>
        </p:nvSpPr>
        <p:spPr>
          <a:xfrm>
            <a:off x="5367867" y="3108476"/>
            <a:ext cx="1253066" cy="931333"/>
          </a:xfrm>
          <a:prstGeom prst="roundRect">
            <a:avLst>
              <a:gd name="adj" fmla="val 50000"/>
            </a:avLst>
          </a:prstGeom>
          <a:solidFill>
            <a:srgbClr val="31304D"/>
          </a:solidFill>
          <a:ln w="5715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latin typeface="Lexend" pitchFamily="2" charset="0"/>
              </a:rPr>
              <a:t>YOLO v5 </a:t>
            </a:r>
            <a:r>
              <a:rPr lang="en-US" sz="900" dirty="0" err="1">
                <a:latin typeface="Lexend" pitchFamily="2" charset="0"/>
              </a:rPr>
              <a:t>PyTorch</a:t>
            </a:r>
            <a:r>
              <a:rPr lang="en-US" sz="900" dirty="0">
                <a:latin typeface="Lexend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034A2-7778-0DDE-20E0-F4BFD2EF8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33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4696E0-D3D4-A92C-BBB4-3C2009E47AA4}"/>
              </a:ext>
            </a:extLst>
          </p:cNvPr>
          <p:cNvGrpSpPr/>
          <p:nvPr/>
        </p:nvGrpSpPr>
        <p:grpSpPr>
          <a:xfrm>
            <a:off x="-8461865" y="2055888"/>
            <a:ext cx="8461532" cy="2951541"/>
            <a:chOff x="2002972" y="2055888"/>
            <a:chExt cx="8461532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D6C3DFA-85B8-CD94-170B-FD3026690E05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A321FC-7F1A-10BC-CC96-061151FB0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E2E720-A973-333F-B1E0-7CC44C11600D}"/>
                </a:ext>
              </a:extLst>
            </p:cNvPr>
            <p:cNvSpPr txBox="1"/>
            <p:nvPr/>
          </p:nvSpPr>
          <p:spPr>
            <a:xfrm>
              <a:off x="6096000" y="3066311"/>
              <a:ext cx="436850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err="1">
                  <a:latin typeface="Lexend" pitchFamily="2" charset="0"/>
                </a:rPr>
                <a:t>Optimisasi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66729B1-160C-C21E-421F-3E450FC81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5787" y="1374324"/>
            <a:ext cx="6025908" cy="500177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F18AB2-24FD-7CC4-B555-D05AF2EF9F2B}"/>
              </a:ext>
            </a:extLst>
          </p:cNvPr>
          <p:cNvSpPr/>
          <p:nvPr/>
        </p:nvSpPr>
        <p:spPr>
          <a:xfrm>
            <a:off x="4327087" y="3108476"/>
            <a:ext cx="3334625" cy="9313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31304D"/>
                </a:solidFill>
                <a:latin typeface="Lexend" pitchFamily="2" charset="0"/>
              </a:rPr>
              <a:t>Roboflow</a:t>
            </a:r>
            <a:endParaRPr lang="en-US" sz="4400" b="1" dirty="0">
              <a:solidFill>
                <a:srgbClr val="31304D"/>
              </a:solidFill>
              <a:latin typeface="Lexend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29084D6-CEF2-BE63-36E2-D6672589D2AB}"/>
              </a:ext>
            </a:extLst>
          </p:cNvPr>
          <p:cNvSpPr/>
          <p:nvPr/>
        </p:nvSpPr>
        <p:spPr>
          <a:xfrm>
            <a:off x="7738532" y="248795"/>
            <a:ext cx="3251429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Optimisasi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2986724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6FF30-93D2-4292-F6DA-0F0779081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C7655B-21E6-5B5E-F19F-91FADA407967}"/>
              </a:ext>
            </a:extLst>
          </p:cNvPr>
          <p:cNvSpPr/>
          <p:nvPr/>
        </p:nvSpPr>
        <p:spPr>
          <a:xfrm>
            <a:off x="4888570" y="3108476"/>
            <a:ext cx="4190999" cy="931333"/>
          </a:xfrm>
          <a:prstGeom prst="roundRect">
            <a:avLst>
              <a:gd name="adj" fmla="val 50000"/>
            </a:avLst>
          </a:prstGeom>
          <a:solidFill>
            <a:srgbClr val="31304D"/>
          </a:solidFill>
          <a:ln w="5715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latin typeface="Lexend" pitchFamily="2" charset="0"/>
              </a:rPr>
              <a:t>YOLO v5 </a:t>
            </a:r>
            <a:r>
              <a:rPr lang="en-US" sz="2400" dirty="0" err="1">
                <a:latin typeface="Lexend" pitchFamily="2" charset="0"/>
              </a:rPr>
              <a:t>PyTorch</a:t>
            </a:r>
            <a:r>
              <a:rPr lang="en-US" sz="2400" dirty="0">
                <a:latin typeface="Lexend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BB0F0-6929-813A-72A0-E0F3F3C0C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34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959595-EF4A-F0E0-8250-2D23CF6833CA}"/>
              </a:ext>
            </a:extLst>
          </p:cNvPr>
          <p:cNvGrpSpPr/>
          <p:nvPr/>
        </p:nvGrpSpPr>
        <p:grpSpPr>
          <a:xfrm>
            <a:off x="-8461865" y="2055888"/>
            <a:ext cx="8461532" cy="2951541"/>
            <a:chOff x="2002972" y="2055888"/>
            <a:chExt cx="8461532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9A150DD-7E99-97F1-BD33-B90BF6B685BF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380DF8-6D8A-DACE-2FFD-3E7A7F41F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907BD2-22C7-CA08-EA61-7AD94BD919C4}"/>
                </a:ext>
              </a:extLst>
            </p:cNvPr>
            <p:cNvSpPr txBox="1"/>
            <p:nvPr/>
          </p:nvSpPr>
          <p:spPr>
            <a:xfrm>
              <a:off x="6096000" y="3066311"/>
              <a:ext cx="436850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err="1">
                  <a:latin typeface="Lexend" pitchFamily="2" charset="0"/>
                </a:rPr>
                <a:t>Optimisasi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CA3B102-8C1E-19D1-CE66-95A9689CC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5787" y="1374324"/>
            <a:ext cx="6025908" cy="500177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CBE9E8-896D-ED7B-0CAC-EEEF2EAACCEB}"/>
              </a:ext>
            </a:extLst>
          </p:cNvPr>
          <p:cNvSpPr/>
          <p:nvPr/>
        </p:nvSpPr>
        <p:spPr>
          <a:xfrm>
            <a:off x="2790078" y="3108476"/>
            <a:ext cx="3334625" cy="9313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31304D"/>
                </a:solidFill>
                <a:latin typeface="Lexend" pitchFamily="2" charset="0"/>
              </a:rPr>
              <a:t>Roboflow</a:t>
            </a:r>
            <a:endParaRPr lang="en-US" sz="4400" b="1" dirty="0">
              <a:solidFill>
                <a:srgbClr val="31304D"/>
              </a:solidFill>
              <a:latin typeface="Lexend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8A1E21-DA0A-054C-3ED4-8D2C8E328F19}"/>
              </a:ext>
            </a:extLst>
          </p:cNvPr>
          <p:cNvSpPr/>
          <p:nvPr/>
        </p:nvSpPr>
        <p:spPr>
          <a:xfrm>
            <a:off x="7738532" y="248795"/>
            <a:ext cx="3251429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Optimisasi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2175110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211F4-FD5F-A2F8-5BAE-AB8BF53A2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D4D45C-A4A3-F5D6-97F0-D65A2E7803B0}"/>
              </a:ext>
            </a:extLst>
          </p:cNvPr>
          <p:cNvSpPr/>
          <p:nvPr/>
        </p:nvSpPr>
        <p:spPr>
          <a:xfrm>
            <a:off x="4888570" y="2507342"/>
            <a:ext cx="4190999" cy="931333"/>
          </a:xfrm>
          <a:prstGeom prst="roundRect">
            <a:avLst>
              <a:gd name="adj" fmla="val 50000"/>
            </a:avLst>
          </a:prstGeom>
          <a:solidFill>
            <a:srgbClr val="31304D"/>
          </a:solidFill>
          <a:ln w="5715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latin typeface="Lexend" pitchFamily="2" charset="0"/>
              </a:rPr>
              <a:t>YOLO v5 </a:t>
            </a:r>
            <a:r>
              <a:rPr lang="en-US" sz="2400" dirty="0" err="1">
                <a:latin typeface="Lexend" pitchFamily="2" charset="0"/>
              </a:rPr>
              <a:t>PyTorch</a:t>
            </a:r>
            <a:r>
              <a:rPr lang="en-US" sz="2400" dirty="0">
                <a:latin typeface="Lexend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E2356-E61D-45DB-220A-08BDCA63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35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D082C50-9DDC-03B0-3231-A31C4465380C}"/>
              </a:ext>
            </a:extLst>
          </p:cNvPr>
          <p:cNvGrpSpPr/>
          <p:nvPr/>
        </p:nvGrpSpPr>
        <p:grpSpPr>
          <a:xfrm>
            <a:off x="-8461865" y="2055888"/>
            <a:ext cx="8461532" cy="2951541"/>
            <a:chOff x="2002972" y="2055888"/>
            <a:chExt cx="8461532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1EC9EFA-68ED-5EBF-2DE0-632783E30CEE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AB8920F-B6A5-EE72-A76E-962404917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C4B704-C7F6-802C-0B28-FBA3EA8C1D2D}"/>
                </a:ext>
              </a:extLst>
            </p:cNvPr>
            <p:cNvSpPr txBox="1"/>
            <p:nvPr/>
          </p:nvSpPr>
          <p:spPr>
            <a:xfrm>
              <a:off x="6096000" y="3066311"/>
              <a:ext cx="436850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err="1">
                  <a:latin typeface="Lexend" pitchFamily="2" charset="0"/>
                </a:rPr>
                <a:t>Optimisasi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597D389-BBA6-F11A-5F6C-F9CD8AA7A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5787" y="1374324"/>
            <a:ext cx="6025908" cy="500177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EDEDFBD-F49F-5BB9-0DF2-A97F5D5AB135}"/>
              </a:ext>
            </a:extLst>
          </p:cNvPr>
          <p:cNvSpPr/>
          <p:nvPr/>
        </p:nvSpPr>
        <p:spPr>
          <a:xfrm>
            <a:off x="2790078" y="2507342"/>
            <a:ext cx="3334625" cy="9313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31304D"/>
                </a:solidFill>
                <a:latin typeface="Lexend" pitchFamily="2" charset="0"/>
              </a:rPr>
              <a:t>Roboflow</a:t>
            </a:r>
            <a:endParaRPr lang="en-US" sz="4400" b="1" dirty="0">
              <a:solidFill>
                <a:srgbClr val="31304D"/>
              </a:solidFill>
              <a:latin typeface="Lexen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8D00C3-5CCF-299D-1578-1041EFABE2FB}"/>
              </a:ext>
            </a:extLst>
          </p:cNvPr>
          <p:cNvSpPr txBox="1"/>
          <p:nvPr/>
        </p:nvSpPr>
        <p:spPr>
          <a:xfrm>
            <a:off x="3216452" y="3582900"/>
            <a:ext cx="1770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Lexend" pitchFamily="2" charset="0"/>
              </a:rPr>
              <a:t>Resize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FD5229-7DC3-B2FF-6CC8-C28E5AD68694}"/>
              </a:ext>
            </a:extLst>
          </p:cNvPr>
          <p:cNvSpPr txBox="1"/>
          <p:nvPr/>
        </p:nvSpPr>
        <p:spPr>
          <a:xfrm>
            <a:off x="5113144" y="3582900"/>
            <a:ext cx="3589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Lexend" pitchFamily="2" charset="0"/>
              </a:rPr>
              <a:t>640 x 640 </a:t>
            </a:r>
            <a:r>
              <a:rPr lang="en-US" sz="4000" b="1" dirty="0" err="1">
                <a:latin typeface="Lexend" pitchFamily="2" charset="0"/>
              </a:rPr>
              <a:t>px</a:t>
            </a:r>
            <a:endParaRPr lang="en-US" sz="4000" b="1" dirty="0">
              <a:latin typeface="Lexend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16A521-40DA-3C79-EB1D-813F13BE6846}"/>
              </a:ext>
            </a:extLst>
          </p:cNvPr>
          <p:cNvSpPr/>
          <p:nvPr/>
        </p:nvSpPr>
        <p:spPr>
          <a:xfrm>
            <a:off x="7738532" y="248795"/>
            <a:ext cx="3251429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Optimisasi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87609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924AA-32AE-156D-3CFE-5635A396A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EB6CAA-5CD4-0476-A9E2-19B2A1FD7D80}"/>
              </a:ext>
            </a:extLst>
          </p:cNvPr>
          <p:cNvSpPr/>
          <p:nvPr/>
        </p:nvSpPr>
        <p:spPr>
          <a:xfrm>
            <a:off x="4888570" y="2151741"/>
            <a:ext cx="4190999" cy="931333"/>
          </a:xfrm>
          <a:prstGeom prst="roundRect">
            <a:avLst>
              <a:gd name="adj" fmla="val 50000"/>
            </a:avLst>
          </a:prstGeom>
          <a:solidFill>
            <a:srgbClr val="31304D"/>
          </a:solidFill>
          <a:ln w="5715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latin typeface="Lexend" pitchFamily="2" charset="0"/>
              </a:rPr>
              <a:t>YOLO v5 </a:t>
            </a:r>
            <a:r>
              <a:rPr lang="en-US" sz="2400" dirty="0" err="1">
                <a:latin typeface="Lexend" pitchFamily="2" charset="0"/>
              </a:rPr>
              <a:t>PyTorch</a:t>
            </a:r>
            <a:r>
              <a:rPr lang="en-US" sz="2400" dirty="0">
                <a:latin typeface="Lexend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57554-5B75-21A1-7F5C-7A9069679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36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C0544D-DF8E-31DA-6123-31DD1B153087}"/>
              </a:ext>
            </a:extLst>
          </p:cNvPr>
          <p:cNvGrpSpPr/>
          <p:nvPr/>
        </p:nvGrpSpPr>
        <p:grpSpPr>
          <a:xfrm>
            <a:off x="-8461865" y="2055888"/>
            <a:ext cx="8461532" cy="2951541"/>
            <a:chOff x="2002972" y="2055888"/>
            <a:chExt cx="8461532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6E59E31-0F68-CDEC-5F74-4DE5AA6350A2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ABF6B0-5850-4200-2074-1A9064353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E18E2A-6975-9D40-E88E-47E067C75677}"/>
                </a:ext>
              </a:extLst>
            </p:cNvPr>
            <p:cNvSpPr txBox="1"/>
            <p:nvPr/>
          </p:nvSpPr>
          <p:spPr>
            <a:xfrm>
              <a:off x="6096000" y="3066311"/>
              <a:ext cx="436850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err="1">
                  <a:latin typeface="Lexend" pitchFamily="2" charset="0"/>
                </a:rPr>
                <a:t>Optimisasi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4A7ACFF-0745-C0A8-D507-6B5CD9EFD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5787" y="1374324"/>
            <a:ext cx="6025908" cy="500177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B26B738-C70C-9757-216B-E7B7C068E5F1}"/>
              </a:ext>
            </a:extLst>
          </p:cNvPr>
          <p:cNvSpPr/>
          <p:nvPr/>
        </p:nvSpPr>
        <p:spPr>
          <a:xfrm>
            <a:off x="2790078" y="2151741"/>
            <a:ext cx="3334625" cy="9313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31304D"/>
                </a:solidFill>
                <a:latin typeface="Lexend" pitchFamily="2" charset="0"/>
              </a:rPr>
              <a:t>Roboflow</a:t>
            </a:r>
            <a:endParaRPr lang="en-US" sz="4400" b="1" dirty="0">
              <a:solidFill>
                <a:srgbClr val="31304D"/>
              </a:solidFill>
              <a:latin typeface="Lexen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5DD76-FFA1-F45D-9CFB-311E7BDAF2FE}"/>
              </a:ext>
            </a:extLst>
          </p:cNvPr>
          <p:cNvSpPr txBox="1"/>
          <p:nvPr/>
        </p:nvSpPr>
        <p:spPr>
          <a:xfrm>
            <a:off x="3224919" y="3227299"/>
            <a:ext cx="1770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Lexend" pitchFamily="2" charset="0"/>
              </a:rPr>
              <a:t>Resize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97F183-C905-95B5-7626-24E47D5AD255}"/>
              </a:ext>
            </a:extLst>
          </p:cNvPr>
          <p:cNvSpPr txBox="1"/>
          <p:nvPr/>
        </p:nvSpPr>
        <p:spPr>
          <a:xfrm>
            <a:off x="5121611" y="3227299"/>
            <a:ext cx="3589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Lexend" pitchFamily="2" charset="0"/>
              </a:rPr>
              <a:t>640 x 640 </a:t>
            </a:r>
            <a:r>
              <a:rPr lang="en-US" sz="4000" b="1" dirty="0" err="1">
                <a:latin typeface="Lexend" pitchFamily="2" charset="0"/>
              </a:rPr>
              <a:t>px</a:t>
            </a:r>
            <a:endParaRPr lang="en-US" sz="4000" b="1" dirty="0">
              <a:latin typeface="Lexen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34C64A-6598-AB5E-4F8F-6A0C3696BE68}"/>
              </a:ext>
            </a:extLst>
          </p:cNvPr>
          <p:cNvSpPr txBox="1"/>
          <p:nvPr/>
        </p:nvSpPr>
        <p:spPr>
          <a:xfrm>
            <a:off x="3224919" y="3936226"/>
            <a:ext cx="3114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Lexend" pitchFamily="2" charset="0"/>
              </a:rPr>
              <a:t>Auto-Orient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B333436-9C40-1B41-DFD1-A79C58615E46}"/>
              </a:ext>
            </a:extLst>
          </p:cNvPr>
          <p:cNvSpPr/>
          <p:nvPr/>
        </p:nvSpPr>
        <p:spPr>
          <a:xfrm>
            <a:off x="7738532" y="248795"/>
            <a:ext cx="3251429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Optimisasi</a:t>
            </a:r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 Dataset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3E6622-8BC6-A415-4A67-E1F0DE6A2C2E}"/>
              </a:ext>
            </a:extLst>
          </p:cNvPr>
          <p:cNvGrpSpPr/>
          <p:nvPr/>
        </p:nvGrpSpPr>
        <p:grpSpPr>
          <a:xfrm>
            <a:off x="12328951" y="2055888"/>
            <a:ext cx="7579880" cy="2951541"/>
            <a:chOff x="2002972" y="2055888"/>
            <a:chExt cx="7579880" cy="295154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781195B-05ED-2F83-0252-BE2E3274293E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E2ACAB-1925-D579-77EE-4416E8D4D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9DFD35-B120-36BF-D261-4231C23F3EAD}"/>
                </a:ext>
              </a:extLst>
            </p:cNvPr>
            <p:cNvSpPr txBox="1"/>
            <p:nvPr/>
          </p:nvSpPr>
          <p:spPr>
            <a:xfrm>
              <a:off x="6096000" y="3066311"/>
              <a:ext cx="34868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err="1">
                  <a:latin typeface="Lexend" pitchFamily="2" charset="0"/>
                </a:rPr>
                <a:t>Evaluasi</a:t>
              </a:r>
              <a:endParaRPr lang="id-ID" sz="6000" b="1" dirty="0">
                <a:latin typeface="Lexen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79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81F0C-EB67-07A0-4B56-9BA252D6E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96BC0-67A5-B10A-FBC6-FB4D55780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37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2E987E-AD5A-4195-7E18-A10154F8D355}"/>
              </a:ext>
            </a:extLst>
          </p:cNvPr>
          <p:cNvGrpSpPr/>
          <p:nvPr/>
        </p:nvGrpSpPr>
        <p:grpSpPr>
          <a:xfrm>
            <a:off x="2185849" y="2055888"/>
            <a:ext cx="7579880" cy="2951541"/>
            <a:chOff x="2002972" y="2055888"/>
            <a:chExt cx="7579880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21767BE-E684-8054-C515-E5D4EAD9DE74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7C1BED-BE87-8984-AE33-381AE4A9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CADCC9-3825-BA68-3562-A235293A9875}"/>
                </a:ext>
              </a:extLst>
            </p:cNvPr>
            <p:cNvSpPr txBox="1"/>
            <p:nvPr/>
          </p:nvSpPr>
          <p:spPr>
            <a:xfrm>
              <a:off x="6096000" y="3066311"/>
              <a:ext cx="34868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err="1">
                  <a:latin typeface="Lexend" pitchFamily="2" charset="0"/>
                </a:rPr>
                <a:t>Evaluasi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3A5872-716B-403A-CDB7-3F80BE619D44}"/>
              </a:ext>
            </a:extLst>
          </p:cNvPr>
          <p:cNvSpPr/>
          <p:nvPr/>
        </p:nvSpPr>
        <p:spPr>
          <a:xfrm>
            <a:off x="-4399396" y="2151741"/>
            <a:ext cx="4190999" cy="931333"/>
          </a:xfrm>
          <a:prstGeom prst="roundRect">
            <a:avLst>
              <a:gd name="adj" fmla="val 50000"/>
            </a:avLst>
          </a:prstGeom>
          <a:solidFill>
            <a:srgbClr val="31304D"/>
          </a:solidFill>
          <a:ln w="5715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latin typeface="Lexend" pitchFamily="2" charset="0"/>
              </a:rPr>
              <a:t>YOLO v5 </a:t>
            </a:r>
            <a:r>
              <a:rPr lang="en-US" sz="2400" dirty="0" err="1">
                <a:latin typeface="Lexend" pitchFamily="2" charset="0"/>
              </a:rPr>
              <a:t>PyTorch</a:t>
            </a:r>
            <a:r>
              <a:rPr lang="en-US" sz="2400" dirty="0">
                <a:latin typeface="Lexend" pitchFamily="2" charset="0"/>
              </a:rPr>
              <a:t>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30D2D4-C873-A370-E59B-36914256403E}"/>
              </a:ext>
            </a:extLst>
          </p:cNvPr>
          <p:cNvSpPr/>
          <p:nvPr/>
        </p:nvSpPr>
        <p:spPr>
          <a:xfrm>
            <a:off x="-6497888" y="2151741"/>
            <a:ext cx="3334625" cy="9313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31304D"/>
                </a:solidFill>
                <a:latin typeface="Lexend" pitchFamily="2" charset="0"/>
              </a:rPr>
              <a:t>Roboflow</a:t>
            </a:r>
            <a:endParaRPr lang="en-US" sz="4400" b="1" dirty="0">
              <a:solidFill>
                <a:srgbClr val="31304D"/>
              </a:solidFill>
              <a:latin typeface="Lexen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BF0F3-4D19-A478-6B18-441B8DB7058A}"/>
              </a:ext>
            </a:extLst>
          </p:cNvPr>
          <p:cNvSpPr txBox="1"/>
          <p:nvPr/>
        </p:nvSpPr>
        <p:spPr>
          <a:xfrm>
            <a:off x="-6063047" y="3227299"/>
            <a:ext cx="1770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Lexend" pitchFamily="2" charset="0"/>
              </a:rPr>
              <a:t>Resize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8BE12-6391-BA65-8DCB-D7A8D771C329}"/>
              </a:ext>
            </a:extLst>
          </p:cNvPr>
          <p:cNvSpPr txBox="1"/>
          <p:nvPr/>
        </p:nvSpPr>
        <p:spPr>
          <a:xfrm>
            <a:off x="-4166355" y="3227299"/>
            <a:ext cx="3589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Lexend" pitchFamily="2" charset="0"/>
              </a:rPr>
              <a:t>640 x 640 </a:t>
            </a:r>
            <a:r>
              <a:rPr lang="en-US" sz="4000" b="1" dirty="0" err="1">
                <a:latin typeface="Lexend" pitchFamily="2" charset="0"/>
              </a:rPr>
              <a:t>px</a:t>
            </a:r>
            <a:endParaRPr lang="en-US" sz="4000" b="1" dirty="0">
              <a:latin typeface="Lexen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E476DA-3B54-E985-282C-4C69F34DA0F9}"/>
              </a:ext>
            </a:extLst>
          </p:cNvPr>
          <p:cNvSpPr txBox="1"/>
          <p:nvPr/>
        </p:nvSpPr>
        <p:spPr>
          <a:xfrm>
            <a:off x="-6063047" y="3936226"/>
            <a:ext cx="3114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Lexend" pitchFamily="2" charset="0"/>
              </a:rPr>
              <a:t>Auto-Orient</a:t>
            </a:r>
          </a:p>
        </p:txBody>
      </p:sp>
    </p:spTree>
    <p:extLst>
      <p:ext uri="{BB962C8B-B14F-4D97-AF65-F5344CB8AC3E}">
        <p14:creationId xmlns:p14="http://schemas.microsoft.com/office/powerpoint/2010/main" val="194183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030E6-E66F-E284-2C3A-27F64D9F6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D25CB-4837-7535-D0AB-1A4930015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38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FA96A9-B42D-0FA4-03B7-B1A0BF156658}"/>
              </a:ext>
            </a:extLst>
          </p:cNvPr>
          <p:cNvGrpSpPr/>
          <p:nvPr/>
        </p:nvGrpSpPr>
        <p:grpSpPr>
          <a:xfrm>
            <a:off x="-8109654" y="2055888"/>
            <a:ext cx="7579880" cy="2951541"/>
            <a:chOff x="2002972" y="2055888"/>
            <a:chExt cx="7579880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47754D0-DC1E-84FB-D63E-60B2B9928322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F47D58-7B46-05C4-138E-CCD58A5E6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EE38CA-F390-3BE9-09C1-EAF1B4B45EAF}"/>
                </a:ext>
              </a:extLst>
            </p:cNvPr>
            <p:cNvSpPr txBox="1"/>
            <p:nvPr/>
          </p:nvSpPr>
          <p:spPr>
            <a:xfrm>
              <a:off x="6096000" y="3066311"/>
              <a:ext cx="34868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err="1">
                  <a:latin typeface="Lexend" pitchFamily="2" charset="0"/>
                </a:rPr>
                <a:t>Evaluasi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C0735EF-7871-1493-8332-D7151C56FF77}"/>
              </a:ext>
            </a:extLst>
          </p:cNvPr>
          <p:cNvSpPr/>
          <p:nvPr/>
        </p:nvSpPr>
        <p:spPr>
          <a:xfrm>
            <a:off x="-4399396" y="2151741"/>
            <a:ext cx="4190999" cy="931333"/>
          </a:xfrm>
          <a:prstGeom prst="roundRect">
            <a:avLst>
              <a:gd name="adj" fmla="val 50000"/>
            </a:avLst>
          </a:prstGeom>
          <a:solidFill>
            <a:srgbClr val="31304D"/>
          </a:solidFill>
          <a:ln w="5715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latin typeface="Lexend" pitchFamily="2" charset="0"/>
              </a:rPr>
              <a:t>YOLO v5 </a:t>
            </a:r>
            <a:r>
              <a:rPr lang="en-US" sz="2400" dirty="0" err="1">
                <a:latin typeface="Lexend" pitchFamily="2" charset="0"/>
              </a:rPr>
              <a:t>PyTorch</a:t>
            </a:r>
            <a:r>
              <a:rPr lang="en-US" sz="2400" dirty="0">
                <a:latin typeface="Lexend" pitchFamily="2" charset="0"/>
              </a:rPr>
              <a:t>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1F749B4-A78F-57E8-3C08-EBA127BF46E6}"/>
              </a:ext>
            </a:extLst>
          </p:cNvPr>
          <p:cNvSpPr/>
          <p:nvPr/>
        </p:nvSpPr>
        <p:spPr>
          <a:xfrm>
            <a:off x="-6497888" y="2151741"/>
            <a:ext cx="3334625" cy="9313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31304D"/>
                </a:solidFill>
                <a:latin typeface="Lexend" pitchFamily="2" charset="0"/>
              </a:rPr>
              <a:t>Roboflow</a:t>
            </a:r>
            <a:endParaRPr lang="en-US" sz="4400" b="1" dirty="0">
              <a:solidFill>
                <a:srgbClr val="31304D"/>
              </a:solidFill>
              <a:latin typeface="Lexen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CC037-A061-6596-D919-01230C7E4F51}"/>
              </a:ext>
            </a:extLst>
          </p:cNvPr>
          <p:cNvSpPr txBox="1"/>
          <p:nvPr/>
        </p:nvSpPr>
        <p:spPr>
          <a:xfrm>
            <a:off x="-6063047" y="3227299"/>
            <a:ext cx="1770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Lexend" pitchFamily="2" charset="0"/>
              </a:rPr>
              <a:t>Resize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1FEB20-9D20-59FA-881F-5223A8FAE584}"/>
              </a:ext>
            </a:extLst>
          </p:cNvPr>
          <p:cNvSpPr txBox="1"/>
          <p:nvPr/>
        </p:nvSpPr>
        <p:spPr>
          <a:xfrm>
            <a:off x="-4166355" y="3227299"/>
            <a:ext cx="3589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Lexend" pitchFamily="2" charset="0"/>
              </a:rPr>
              <a:t>640 x 640 </a:t>
            </a:r>
            <a:r>
              <a:rPr lang="en-US" sz="4000" b="1" dirty="0" err="1">
                <a:latin typeface="Lexend" pitchFamily="2" charset="0"/>
              </a:rPr>
              <a:t>px</a:t>
            </a:r>
            <a:endParaRPr lang="en-US" sz="4000" b="1" dirty="0">
              <a:latin typeface="Lexen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3B3C78-D3BC-85E9-198C-1BFB99F0752F}"/>
              </a:ext>
            </a:extLst>
          </p:cNvPr>
          <p:cNvSpPr txBox="1"/>
          <p:nvPr/>
        </p:nvSpPr>
        <p:spPr>
          <a:xfrm>
            <a:off x="-6063047" y="3936226"/>
            <a:ext cx="3114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Lexend" pitchFamily="2" charset="0"/>
              </a:rPr>
              <a:t>Auto-Orient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3AECD4-E7D2-8AAB-CCBA-96044E45B651}"/>
              </a:ext>
            </a:extLst>
          </p:cNvPr>
          <p:cNvSpPr/>
          <p:nvPr/>
        </p:nvSpPr>
        <p:spPr>
          <a:xfrm>
            <a:off x="1468966" y="2480733"/>
            <a:ext cx="9254067" cy="203109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Training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dilakukan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dalam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kurun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waktu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</a:t>
            </a:r>
            <a:r>
              <a:rPr lang="en-US" sz="3600" b="1" dirty="0">
                <a:solidFill>
                  <a:srgbClr val="31304D"/>
                </a:solidFill>
                <a:latin typeface="Lexend" pitchFamily="2" charset="0"/>
              </a:rPr>
              <a:t>3 pekan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,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dengan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</a:t>
            </a:r>
            <a:r>
              <a:rPr lang="en-US" sz="3600" b="1" dirty="0">
                <a:solidFill>
                  <a:srgbClr val="31304D"/>
                </a:solidFill>
                <a:latin typeface="Lexend" pitchFamily="2" charset="0"/>
              </a:rPr>
              <a:t>2 kali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traing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dalam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setiap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pekan.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3E8F289-62FE-0D3C-29CB-B5DEDDDFEFAC}"/>
              </a:ext>
            </a:extLst>
          </p:cNvPr>
          <p:cNvSpPr/>
          <p:nvPr/>
        </p:nvSpPr>
        <p:spPr>
          <a:xfrm>
            <a:off x="9356942" y="248795"/>
            <a:ext cx="1633019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Evaluasi</a:t>
            </a:r>
            <a:endParaRPr lang="en-US" sz="2400" b="1" dirty="0">
              <a:solidFill>
                <a:srgbClr val="FF0000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60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84D1A-0222-CABD-2C38-DE2E53E1F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35379-B63D-DC05-430A-9380808D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39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FBC628-5EC5-235E-9CBD-CA6C94866C80}"/>
              </a:ext>
            </a:extLst>
          </p:cNvPr>
          <p:cNvGrpSpPr/>
          <p:nvPr/>
        </p:nvGrpSpPr>
        <p:grpSpPr>
          <a:xfrm>
            <a:off x="-8109654" y="2055888"/>
            <a:ext cx="7579880" cy="2951541"/>
            <a:chOff x="2002972" y="2055888"/>
            <a:chExt cx="7579880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59E7629-CC5C-6E3D-0AF2-F26318D1AE04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878773-62F2-3A54-9391-94EF79AEF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7F9119-A39B-ACE0-20A4-F6ABBBE1C6F4}"/>
                </a:ext>
              </a:extLst>
            </p:cNvPr>
            <p:cNvSpPr txBox="1"/>
            <p:nvPr/>
          </p:nvSpPr>
          <p:spPr>
            <a:xfrm>
              <a:off x="6096000" y="3066311"/>
              <a:ext cx="34868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err="1">
                  <a:latin typeface="Lexend" pitchFamily="2" charset="0"/>
                </a:rPr>
                <a:t>Evaluasi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9E5147-AF56-D307-ADF7-8B07AD0AE574}"/>
              </a:ext>
            </a:extLst>
          </p:cNvPr>
          <p:cNvSpPr/>
          <p:nvPr/>
        </p:nvSpPr>
        <p:spPr>
          <a:xfrm>
            <a:off x="-4399396" y="2151741"/>
            <a:ext cx="4190999" cy="931333"/>
          </a:xfrm>
          <a:prstGeom prst="roundRect">
            <a:avLst>
              <a:gd name="adj" fmla="val 50000"/>
            </a:avLst>
          </a:prstGeom>
          <a:solidFill>
            <a:srgbClr val="31304D"/>
          </a:solidFill>
          <a:ln w="5715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latin typeface="Lexend" pitchFamily="2" charset="0"/>
              </a:rPr>
              <a:t>YOLO v5 </a:t>
            </a:r>
            <a:r>
              <a:rPr lang="en-US" sz="2400" dirty="0" err="1">
                <a:latin typeface="Lexend" pitchFamily="2" charset="0"/>
              </a:rPr>
              <a:t>PyTorch</a:t>
            </a:r>
            <a:r>
              <a:rPr lang="en-US" sz="2400" dirty="0">
                <a:latin typeface="Lexend" pitchFamily="2" charset="0"/>
              </a:rPr>
              <a:t>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21DCB0-304D-CA49-62A4-DC116D19017B}"/>
              </a:ext>
            </a:extLst>
          </p:cNvPr>
          <p:cNvSpPr/>
          <p:nvPr/>
        </p:nvSpPr>
        <p:spPr>
          <a:xfrm>
            <a:off x="-6497888" y="2151741"/>
            <a:ext cx="3334625" cy="9313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31304D"/>
                </a:solidFill>
                <a:latin typeface="Lexend" pitchFamily="2" charset="0"/>
              </a:rPr>
              <a:t>Roboflow</a:t>
            </a:r>
            <a:endParaRPr lang="en-US" sz="4400" b="1" dirty="0">
              <a:solidFill>
                <a:srgbClr val="31304D"/>
              </a:solidFill>
              <a:latin typeface="Lexen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92DFB-DF62-358C-8DB8-0EFCEA74962B}"/>
              </a:ext>
            </a:extLst>
          </p:cNvPr>
          <p:cNvSpPr txBox="1"/>
          <p:nvPr/>
        </p:nvSpPr>
        <p:spPr>
          <a:xfrm>
            <a:off x="-6063047" y="3227299"/>
            <a:ext cx="1770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Lexend" pitchFamily="2" charset="0"/>
              </a:rPr>
              <a:t>Resize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ECF1C8-2E83-68D0-3202-FAF6159CAA6F}"/>
              </a:ext>
            </a:extLst>
          </p:cNvPr>
          <p:cNvSpPr txBox="1"/>
          <p:nvPr/>
        </p:nvSpPr>
        <p:spPr>
          <a:xfrm>
            <a:off x="-4166355" y="3227299"/>
            <a:ext cx="3589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Lexend" pitchFamily="2" charset="0"/>
              </a:rPr>
              <a:t>640 x 640 </a:t>
            </a:r>
            <a:r>
              <a:rPr lang="en-US" sz="4000" b="1" dirty="0" err="1">
                <a:latin typeface="Lexend" pitchFamily="2" charset="0"/>
              </a:rPr>
              <a:t>px</a:t>
            </a:r>
            <a:endParaRPr lang="en-US" sz="4000" b="1" dirty="0">
              <a:latin typeface="Lexen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214D9-F3FA-78DC-CFB8-1B4A1BBB9335}"/>
              </a:ext>
            </a:extLst>
          </p:cNvPr>
          <p:cNvSpPr txBox="1"/>
          <p:nvPr/>
        </p:nvSpPr>
        <p:spPr>
          <a:xfrm>
            <a:off x="-6063047" y="3936226"/>
            <a:ext cx="3114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Lexend" pitchFamily="2" charset="0"/>
              </a:rPr>
              <a:t>Auto-Orient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E45F543-BF2A-07A5-4FDC-14CE5AC1B1D8}"/>
              </a:ext>
            </a:extLst>
          </p:cNvPr>
          <p:cNvSpPr/>
          <p:nvPr/>
        </p:nvSpPr>
        <p:spPr>
          <a:xfrm>
            <a:off x="1468966" y="1601860"/>
            <a:ext cx="9254067" cy="203109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Training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dilakukan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dalam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kurun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waktu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</a:t>
            </a:r>
            <a:r>
              <a:rPr lang="en-US" sz="3600" b="1" dirty="0">
                <a:solidFill>
                  <a:srgbClr val="31304D"/>
                </a:solidFill>
                <a:latin typeface="Lexend" pitchFamily="2" charset="0"/>
              </a:rPr>
              <a:t>3 pekan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,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dengan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</a:t>
            </a:r>
            <a:r>
              <a:rPr lang="en-US" sz="3600" b="1" dirty="0">
                <a:solidFill>
                  <a:srgbClr val="31304D"/>
                </a:solidFill>
                <a:latin typeface="Lexend" pitchFamily="2" charset="0"/>
              </a:rPr>
              <a:t>2 kali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traing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dalam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setiap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pekan.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FC67AA9-501C-1B89-1726-344479DA8D66}"/>
              </a:ext>
            </a:extLst>
          </p:cNvPr>
          <p:cNvSpPr/>
          <p:nvPr/>
        </p:nvSpPr>
        <p:spPr>
          <a:xfrm>
            <a:off x="1468965" y="4426400"/>
            <a:ext cx="9254067" cy="143328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31304D"/>
              </a:solidFill>
              <a:latin typeface="Lexend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84D2DD-8D88-B0A7-76ED-F134C52B80C2}"/>
              </a:ext>
            </a:extLst>
          </p:cNvPr>
          <p:cNvSpPr txBox="1"/>
          <p:nvPr/>
        </p:nvSpPr>
        <p:spPr>
          <a:xfrm>
            <a:off x="2667002" y="4481323"/>
            <a:ext cx="14013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latin typeface="Lexend" pitchFamily="2" charset="0"/>
              </a:rPr>
              <a:t>6x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632103-8E78-DFE1-CBC3-8D8ABCE84327}"/>
              </a:ext>
            </a:extLst>
          </p:cNvPr>
          <p:cNvSpPr txBox="1"/>
          <p:nvPr/>
        </p:nvSpPr>
        <p:spPr>
          <a:xfrm>
            <a:off x="4495914" y="5143042"/>
            <a:ext cx="4514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exend" pitchFamily="2" charset="0"/>
              </a:rPr>
              <a:t>3x </a:t>
            </a:r>
            <a:r>
              <a:rPr lang="en-US" sz="2800" dirty="0" err="1">
                <a:latin typeface="Lexend" pitchFamily="2" charset="0"/>
              </a:rPr>
              <a:t>tanpa</a:t>
            </a:r>
            <a:r>
              <a:rPr lang="en-US" sz="2800" dirty="0">
                <a:latin typeface="Lexend" pitchFamily="2" charset="0"/>
              </a:rPr>
              <a:t> </a:t>
            </a:r>
            <a:r>
              <a:rPr lang="en-US" sz="2800" dirty="0" err="1">
                <a:latin typeface="Lexend" pitchFamily="2" charset="0"/>
              </a:rPr>
              <a:t>kelas</a:t>
            </a:r>
            <a:r>
              <a:rPr lang="en-US" sz="2800" dirty="0">
                <a:latin typeface="Lexend" pitchFamily="2" charset="0"/>
              </a:rPr>
              <a:t> “</a:t>
            </a:r>
            <a:r>
              <a:rPr lang="en-US" sz="2800" dirty="0" err="1">
                <a:latin typeface="Lexend" pitchFamily="2" charset="0"/>
              </a:rPr>
              <a:t>Lainnya</a:t>
            </a:r>
            <a:r>
              <a:rPr lang="en-US" sz="2800" dirty="0">
                <a:latin typeface="Lexend" pitchFamily="2" charset="0"/>
              </a:rPr>
              <a:t>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C1EE20-2B09-CEBB-6CB9-2225DC3741DF}"/>
              </a:ext>
            </a:extLst>
          </p:cNvPr>
          <p:cNvSpPr txBox="1"/>
          <p:nvPr/>
        </p:nvSpPr>
        <p:spPr>
          <a:xfrm>
            <a:off x="4495914" y="4644112"/>
            <a:ext cx="4807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exend" pitchFamily="2" charset="0"/>
              </a:rPr>
              <a:t>3x </a:t>
            </a:r>
            <a:r>
              <a:rPr lang="en-US" sz="2800" dirty="0" err="1">
                <a:latin typeface="Lexend" pitchFamily="2" charset="0"/>
              </a:rPr>
              <a:t>dengan</a:t>
            </a:r>
            <a:r>
              <a:rPr lang="en-US" sz="2800" dirty="0">
                <a:latin typeface="Lexend" pitchFamily="2" charset="0"/>
              </a:rPr>
              <a:t> </a:t>
            </a:r>
            <a:r>
              <a:rPr lang="en-US" sz="2800" dirty="0" err="1">
                <a:latin typeface="Lexend" pitchFamily="2" charset="0"/>
              </a:rPr>
              <a:t>kelas</a:t>
            </a:r>
            <a:r>
              <a:rPr lang="en-US" sz="2800" dirty="0">
                <a:latin typeface="Lexend" pitchFamily="2" charset="0"/>
              </a:rPr>
              <a:t> “</a:t>
            </a:r>
            <a:r>
              <a:rPr lang="en-US" sz="2800" dirty="0" err="1">
                <a:latin typeface="Lexend" pitchFamily="2" charset="0"/>
              </a:rPr>
              <a:t>Lainnya</a:t>
            </a:r>
            <a:r>
              <a:rPr lang="en-US" sz="2800" dirty="0">
                <a:latin typeface="Lexend" pitchFamily="2" charset="0"/>
              </a:rPr>
              <a:t>”</a:t>
            </a: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B9AB1D63-F9EC-C617-F1E1-2D953FB6B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35" y="1287993"/>
            <a:ext cx="594360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>
            <a:extLst>
              <a:ext uri="{FF2B5EF4-FFF2-40B4-BE49-F238E27FC236}">
                <a16:creationId xmlns:a16="http://schemas.microsoft.com/office/drawing/2014/main" id="{00B159F0-E6A6-FE55-1B29-8FEB58D10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385" y="2269597"/>
            <a:ext cx="593725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650C0616-18C6-6345-BE4C-EC9F3255E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385" y="3021543"/>
            <a:ext cx="59436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9977ECFE-991D-CE83-84FD-D2D61D2BB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35" y="3913718"/>
            <a:ext cx="59436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A6FEF8E9-1E20-D830-AE2C-1B1B9D8D9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35" y="4688868"/>
            <a:ext cx="59436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">
            <a:extLst>
              <a:ext uri="{FF2B5EF4-FFF2-40B4-BE49-F238E27FC236}">
                <a16:creationId xmlns:a16="http://schemas.microsoft.com/office/drawing/2014/main" id="{877F3167-BD4B-B352-2BE9-775C7F1E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385" y="5635018"/>
            <a:ext cx="5949950" cy="67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7EA5CD-CE3E-E28D-3BD5-992967F90B3C}"/>
              </a:ext>
            </a:extLst>
          </p:cNvPr>
          <p:cNvSpPr/>
          <p:nvPr/>
        </p:nvSpPr>
        <p:spPr>
          <a:xfrm>
            <a:off x="9356942" y="248795"/>
            <a:ext cx="1633019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Evaluasi</a:t>
            </a:r>
            <a:endParaRPr lang="en-US" sz="2400" b="1" dirty="0">
              <a:solidFill>
                <a:srgbClr val="FF0000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521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006FD-6AEA-9C19-B9F5-B83FC599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B13DA8-E7F4-B5DF-783C-78FACB854C18}"/>
              </a:ext>
            </a:extLst>
          </p:cNvPr>
          <p:cNvSpPr/>
          <p:nvPr/>
        </p:nvSpPr>
        <p:spPr>
          <a:xfrm>
            <a:off x="0" y="-1"/>
            <a:ext cx="12192000" cy="1227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2BA6298-9202-2651-062A-BBCCEDB877D4}"/>
              </a:ext>
            </a:extLst>
          </p:cNvPr>
          <p:cNvSpPr/>
          <p:nvPr/>
        </p:nvSpPr>
        <p:spPr>
          <a:xfrm>
            <a:off x="1095828" y="573534"/>
            <a:ext cx="5646057" cy="977354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D1858-04DB-61FA-FEB8-7CCC053D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395237"/>
            <a:ext cx="2743200" cy="365125"/>
          </a:xfrm>
        </p:spPr>
        <p:txBody>
          <a:bodyPr/>
          <a:lstStyle/>
          <a:p>
            <a:fld id="{CD072DBD-15ED-42AC-A117-F5DADB0DA220}" type="slidenum">
              <a:rPr lang="id-ID" smtClean="0"/>
              <a:t>4</a:t>
            </a:fld>
            <a:endParaRPr lang="id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87E16-0296-6580-06E2-C86C49147BFD}"/>
              </a:ext>
            </a:extLst>
          </p:cNvPr>
          <p:cNvSpPr txBox="1"/>
          <p:nvPr/>
        </p:nvSpPr>
        <p:spPr>
          <a:xfrm>
            <a:off x="1802858" y="681101"/>
            <a:ext cx="4790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err="1">
                <a:solidFill>
                  <a:schemeClr val="bg1"/>
                </a:solidFill>
                <a:latin typeface="Lexend" pitchFamily="2" charset="0"/>
              </a:rPr>
              <a:t>Kelompok</a:t>
            </a:r>
            <a:r>
              <a:rPr lang="en-US" sz="4000" dirty="0">
                <a:solidFill>
                  <a:schemeClr val="bg1"/>
                </a:solidFill>
                <a:latin typeface="Lexend" pitchFamily="2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Lexend" pitchFamily="2" charset="0"/>
              </a:rPr>
              <a:t>4</a:t>
            </a:r>
            <a:endParaRPr lang="id-ID" sz="4000" b="1" dirty="0">
              <a:solidFill>
                <a:schemeClr val="bg1"/>
              </a:solidFill>
              <a:latin typeface="Lexend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AA4063-D1B7-9AFD-12B0-27EF8F55FAE0}"/>
              </a:ext>
            </a:extLst>
          </p:cNvPr>
          <p:cNvGrpSpPr/>
          <p:nvPr/>
        </p:nvGrpSpPr>
        <p:grpSpPr>
          <a:xfrm>
            <a:off x="2267546" y="2008098"/>
            <a:ext cx="3489737" cy="4010642"/>
            <a:chOff x="2228413" y="2008098"/>
            <a:chExt cx="3489737" cy="401064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59AA35E-FE55-4C48-7C7E-1B6A4E463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2" b="19495"/>
            <a:stretch/>
          </p:blipFill>
          <p:spPr>
            <a:xfrm>
              <a:off x="2623457" y="2008098"/>
              <a:ext cx="2778239" cy="2911185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93CF9C9-27FA-F522-4294-02045229A316}"/>
                </a:ext>
              </a:extLst>
            </p:cNvPr>
            <p:cNvSpPr/>
            <p:nvPr/>
          </p:nvSpPr>
          <p:spPr>
            <a:xfrm>
              <a:off x="2228413" y="4919283"/>
              <a:ext cx="3489737" cy="1099457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Lexend" pitchFamily="2" charset="0"/>
                </a:rPr>
                <a:t>Kelvin Leonardo </a:t>
              </a:r>
              <a:r>
                <a:rPr lang="en-US" sz="2400" b="1" dirty="0" err="1">
                  <a:latin typeface="Lexend" pitchFamily="2" charset="0"/>
                </a:rPr>
                <a:t>Sianipar</a:t>
              </a:r>
              <a:endParaRPr lang="id-ID" sz="2400" b="1" dirty="0">
                <a:latin typeface="Lexend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0480C7-B919-AD25-098D-165444555D62}"/>
              </a:ext>
            </a:extLst>
          </p:cNvPr>
          <p:cNvGrpSpPr/>
          <p:nvPr/>
        </p:nvGrpSpPr>
        <p:grpSpPr>
          <a:xfrm>
            <a:off x="6189558" y="1938718"/>
            <a:ext cx="3489737" cy="4080022"/>
            <a:chOff x="2173986" y="1938718"/>
            <a:chExt cx="3489737" cy="408002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E07C830-6670-34A6-7A76-D39320375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87" t="31045" r="11361" b="23558"/>
            <a:stretch/>
          </p:blipFill>
          <p:spPr>
            <a:xfrm>
              <a:off x="2569030" y="1938718"/>
              <a:ext cx="2778239" cy="2980566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19A0457-0921-CB61-3288-ED2FC2C21546}"/>
                </a:ext>
              </a:extLst>
            </p:cNvPr>
            <p:cNvSpPr/>
            <p:nvPr/>
          </p:nvSpPr>
          <p:spPr>
            <a:xfrm>
              <a:off x="2173986" y="4919283"/>
              <a:ext cx="3489737" cy="1099457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latin typeface="Lexend" pitchFamily="2" charset="0"/>
                </a:rPr>
                <a:t>Izzata</a:t>
              </a:r>
              <a:r>
                <a:rPr lang="en-US" sz="2400" b="1" dirty="0">
                  <a:latin typeface="Lexend" pitchFamily="2" charset="0"/>
                </a:rPr>
                <a:t> Clarissa Salsabila</a:t>
              </a:r>
              <a:endParaRPr lang="id-ID" sz="2400" b="1" dirty="0">
                <a:latin typeface="Lexend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82F838-BAC8-B379-586D-5F454F3E6292}"/>
              </a:ext>
            </a:extLst>
          </p:cNvPr>
          <p:cNvGrpSpPr/>
          <p:nvPr/>
        </p:nvGrpSpPr>
        <p:grpSpPr>
          <a:xfrm>
            <a:off x="12967077" y="1747817"/>
            <a:ext cx="3489737" cy="4270923"/>
            <a:chOff x="2173986" y="1747817"/>
            <a:chExt cx="3489737" cy="427092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4D6BD85-0068-CB6E-F892-D86F5FB86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70" t="30285" r="25610" b="19603"/>
            <a:stretch/>
          </p:blipFill>
          <p:spPr>
            <a:xfrm>
              <a:off x="2529735" y="1747817"/>
              <a:ext cx="2778238" cy="3512380"/>
            </a:xfrm>
            <a:prstGeom prst="rect">
              <a:avLst/>
            </a:prstGeom>
          </p:spPr>
        </p:pic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A916D87-74F0-7204-CFD0-74F1EBC56373}"/>
                </a:ext>
              </a:extLst>
            </p:cNvPr>
            <p:cNvSpPr/>
            <p:nvPr/>
          </p:nvSpPr>
          <p:spPr>
            <a:xfrm>
              <a:off x="2173986" y="4919283"/>
              <a:ext cx="3489737" cy="1099457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Lexend" pitchFamily="2" charset="0"/>
                </a:rPr>
                <a:t>Elva </a:t>
              </a:r>
              <a:r>
                <a:rPr lang="en-US" sz="2400" b="1" dirty="0" err="1">
                  <a:latin typeface="Lexend" pitchFamily="2" charset="0"/>
                </a:rPr>
                <a:t>Aprili</a:t>
              </a:r>
              <a:r>
                <a:rPr lang="en-US" sz="2400" b="1" dirty="0">
                  <a:latin typeface="Lexend" pitchFamily="2" charset="0"/>
                </a:rPr>
                <a:t> </a:t>
              </a:r>
              <a:r>
                <a:rPr lang="en-US" sz="2400" b="1" dirty="0" err="1">
                  <a:latin typeface="Lexend" pitchFamily="2" charset="0"/>
                </a:rPr>
                <a:t>Timang</a:t>
              </a:r>
              <a:endParaRPr lang="id-ID" sz="2400" b="1" dirty="0">
                <a:latin typeface="Lexend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4BBB29-3E03-20E2-A7DF-82529821BA95}"/>
              </a:ext>
            </a:extLst>
          </p:cNvPr>
          <p:cNvSpPr/>
          <p:nvPr/>
        </p:nvSpPr>
        <p:spPr>
          <a:xfrm>
            <a:off x="379842" y="495790"/>
            <a:ext cx="1750204" cy="113284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1304D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Lexend" pitchFamily="2" charset="0"/>
              </a:rPr>
              <a:t>Damaged Road Dataset</a:t>
            </a:r>
            <a:endParaRPr lang="id-ID" sz="1600" b="1" dirty="0">
              <a:solidFill>
                <a:srgbClr val="C00000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514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4B82E-35F1-A3AE-3DA0-901DE5ABA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3BBAB-1386-3AAE-7EBB-E1F48FF6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40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0D8A53-0596-FD6F-86B9-065A6992EEF1}"/>
              </a:ext>
            </a:extLst>
          </p:cNvPr>
          <p:cNvGrpSpPr/>
          <p:nvPr/>
        </p:nvGrpSpPr>
        <p:grpSpPr>
          <a:xfrm>
            <a:off x="-8109654" y="2055888"/>
            <a:ext cx="7579880" cy="2951541"/>
            <a:chOff x="2002972" y="2055888"/>
            <a:chExt cx="7579880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F96FBD5-65B6-399B-0806-3F5EA60443EA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2A971CD-5F5A-73B8-EC05-120EF7757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13A71E-410A-AB41-E077-5A83E4525250}"/>
                </a:ext>
              </a:extLst>
            </p:cNvPr>
            <p:cNvSpPr txBox="1"/>
            <p:nvPr/>
          </p:nvSpPr>
          <p:spPr>
            <a:xfrm>
              <a:off x="6096000" y="3066311"/>
              <a:ext cx="34868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err="1">
                  <a:latin typeface="Lexend" pitchFamily="2" charset="0"/>
                </a:rPr>
                <a:t>Evaluasi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53DDF14-EC2A-2F2F-7D1D-227C941EA146}"/>
              </a:ext>
            </a:extLst>
          </p:cNvPr>
          <p:cNvSpPr/>
          <p:nvPr/>
        </p:nvSpPr>
        <p:spPr>
          <a:xfrm>
            <a:off x="-4399396" y="2151741"/>
            <a:ext cx="4190999" cy="931333"/>
          </a:xfrm>
          <a:prstGeom prst="roundRect">
            <a:avLst>
              <a:gd name="adj" fmla="val 50000"/>
            </a:avLst>
          </a:prstGeom>
          <a:solidFill>
            <a:srgbClr val="31304D"/>
          </a:solidFill>
          <a:ln w="5715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latin typeface="Lexend" pitchFamily="2" charset="0"/>
              </a:rPr>
              <a:t>YOLO v5 </a:t>
            </a:r>
            <a:r>
              <a:rPr lang="en-US" sz="2400" dirty="0" err="1">
                <a:latin typeface="Lexend" pitchFamily="2" charset="0"/>
              </a:rPr>
              <a:t>PyTorch</a:t>
            </a:r>
            <a:r>
              <a:rPr lang="en-US" sz="2400" dirty="0">
                <a:latin typeface="Lexend" pitchFamily="2" charset="0"/>
              </a:rPr>
              <a:t>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FC10CA-6C93-F5D0-BC46-8D0081F0782D}"/>
              </a:ext>
            </a:extLst>
          </p:cNvPr>
          <p:cNvSpPr/>
          <p:nvPr/>
        </p:nvSpPr>
        <p:spPr>
          <a:xfrm>
            <a:off x="-6497888" y="2151741"/>
            <a:ext cx="3334625" cy="9313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31304D"/>
                </a:solidFill>
                <a:latin typeface="Lexend" pitchFamily="2" charset="0"/>
              </a:rPr>
              <a:t>Roboflow</a:t>
            </a:r>
            <a:endParaRPr lang="en-US" sz="4400" b="1" dirty="0">
              <a:solidFill>
                <a:srgbClr val="31304D"/>
              </a:solidFill>
              <a:latin typeface="Lexen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E7DD2-594A-87D8-CF82-5258DF39324A}"/>
              </a:ext>
            </a:extLst>
          </p:cNvPr>
          <p:cNvSpPr txBox="1"/>
          <p:nvPr/>
        </p:nvSpPr>
        <p:spPr>
          <a:xfrm>
            <a:off x="-6063047" y="3227299"/>
            <a:ext cx="1770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Lexend" pitchFamily="2" charset="0"/>
              </a:rPr>
              <a:t>Resize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FCA14E-1EA7-CD1B-7EE6-7BA1D0931EBF}"/>
              </a:ext>
            </a:extLst>
          </p:cNvPr>
          <p:cNvSpPr txBox="1"/>
          <p:nvPr/>
        </p:nvSpPr>
        <p:spPr>
          <a:xfrm>
            <a:off x="-4166355" y="3227299"/>
            <a:ext cx="3589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Lexend" pitchFamily="2" charset="0"/>
              </a:rPr>
              <a:t>640 x 640 </a:t>
            </a:r>
            <a:r>
              <a:rPr lang="en-US" sz="4000" b="1" dirty="0" err="1">
                <a:latin typeface="Lexend" pitchFamily="2" charset="0"/>
              </a:rPr>
              <a:t>px</a:t>
            </a:r>
            <a:endParaRPr lang="en-US" sz="4000" b="1" dirty="0">
              <a:latin typeface="Lexen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1FCB6-390D-9598-9C5A-A58B24A4310A}"/>
              </a:ext>
            </a:extLst>
          </p:cNvPr>
          <p:cNvSpPr txBox="1"/>
          <p:nvPr/>
        </p:nvSpPr>
        <p:spPr>
          <a:xfrm>
            <a:off x="-6063047" y="3936226"/>
            <a:ext cx="3114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Lexend" pitchFamily="2" charset="0"/>
              </a:rPr>
              <a:t>Auto-Orient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C4AFDD-A4BF-0E95-2810-30C3CBC0377E}"/>
              </a:ext>
            </a:extLst>
          </p:cNvPr>
          <p:cNvSpPr/>
          <p:nvPr/>
        </p:nvSpPr>
        <p:spPr>
          <a:xfrm>
            <a:off x="-10181209" y="1601860"/>
            <a:ext cx="9254067" cy="203109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Training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dilakukan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dalam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kurun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waktu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</a:t>
            </a:r>
            <a:r>
              <a:rPr lang="en-US" sz="3600" b="1" dirty="0">
                <a:solidFill>
                  <a:srgbClr val="31304D"/>
                </a:solidFill>
                <a:latin typeface="Lexend" pitchFamily="2" charset="0"/>
              </a:rPr>
              <a:t>3 pekan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,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dengan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</a:t>
            </a:r>
            <a:r>
              <a:rPr lang="en-US" sz="3600" b="1" dirty="0">
                <a:solidFill>
                  <a:srgbClr val="31304D"/>
                </a:solidFill>
                <a:latin typeface="Lexend" pitchFamily="2" charset="0"/>
              </a:rPr>
              <a:t>2 kali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traing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dalam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</a:t>
            </a:r>
            <a:r>
              <a:rPr lang="en-US" sz="2800" dirty="0" err="1">
                <a:solidFill>
                  <a:srgbClr val="31304D"/>
                </a:solidFill>
                <a:latin typeface="Lexend" pitchFamily="2" charset="0"/>
              </a:rPr>
              <a:t>setiap</a:t>
            </a:r>
            <a:r>
              <a:rPr lang="en-US" sz="2800" dirty="0">
                <a:solidFill>
                  <a:srgbClr val="31304D"/>
                </a:solidFill>
                <a:latin typeface="Lexend" pitchFamily="2" charset="0"/>
              </a:rPr>
              <a:t> pekan.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3907E9-4AD6-79FC-F4FD-B1D7FE8588D2}"/>
              </a:ext>
            </a:extLst>
          </p:cNvPr>
          <p:cNvSpPr/>
          <p:nvPr/>
        </p:nvSpPr>
        <p:spPr>
          <a:xfrm>
            <a:off x="-10181210" y="4426400"/>
            <a:ext cx="9254067" cy="143328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31304D"/>
              </a:solidFill>
              <a:latin typeface="Lexend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BBC32A-AAEF-56B3-7CA9-86D320051489}"/>
              </a:ext>
            </a:extLst>
          </p:cNvPr>
          <p:cNvSpPr txBox="1"/>
          <p:nvPr/>
        </p:nvSpPr>
        <p:spPr>
          <a:xfrm>
            <a:off x="-8983173" y="4481323"/>
            <a:ext cx="14013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latin typeface="Lexend" pitchFamily="2" charset="0"/>
              </a:rPr>
              <a:t>6x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20E890-6B38-A710-BACB-FD1A6A35A1E7}"/>
              </a:ext>
            </a:extLst>
          </p:cNvPr>
          <p:cNvSpPr txBox="1"/>
          <p:nvPr/>
        </p:nvSpPr>
        <p:spPr>
          <a:xfrm>
            <a:off x="-7154261" y="5143042"/>
            <a:ext cx="4514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exend" pitchFamily="2" charset="0"/>
              </a:rPr>
              <a:t>3x </a:t>
            </a:r>
            <a:r>
              <a:rPr lang="en-US" sz="2800" dirty="0" err="1">
                <a:latin typeface="Lexend" pitchFamily="2" charset="0"/>
              </a:rPr>
              <a:t>tanpa</a:t>
            </a:r>
            <a:r>
              <a:rPr lang="en-US" sz="2800" dirty="0">
                <a:latin typeface="Lexend" pitchFamily="2" charset="0"/>
              </a:rPr>
              <a:t> </a:t>
            </a:r>
            <a:r>
              <a:rPr lang="en-US" sz="2800" dirty="0" err="1">
                <a:latin typeface="Lexend" pitchFamily="2" charset="0"/>
              </a:rPr>
              <a:t>kelas</a:t>
            </a:r>
            <a:r>
              <a:rPr lang="en-US" sz="2800" dirty="0">
                <a:latin typeface="Lexend" pitchFamily="2" charset="0"/>
              </a:rPr>
              <a:t> “</a:t>
            </a:r>
            <a:r>
              <a:rPr lang="en-US" sz="2800" dirty="0" err="1">
                <a:latin typeface="Lexend" pitchFamily="2" charset="0"/>
              </a:rPr>
              <a:t>Lainnya</a:t>
            </a:r>
            <a:r>
              <a:rPr lang="en-US" sz="2800" dirty="0">
                <a:latin typeface="Lexend" pitchFamily="2" charset="0"/>
              </a:rPr>
              <a:t>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D6D4E3-351F-BFBE-DE54-EEED296E628A}"/>
              </a:ext>
            </a:extLst>
          </p:cNvPr>
          <p:cNvSpPr txBox="1"/>
          <p:nvPr/>
        </p:nvSpPr>
        <p:spPr>
          <a:xfrm>
            <a:off x="-7154261" y="4644112"/>
            <a:ext cx="4807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exend" pitchFamily="2" charset="0"/>
              </a:rPr>
              <a:t>3x </a:t>
            </a:r>
            <a:r>
              <a:rPr lang="en-US" sz="2800" dirty="0" err="1">
                <a:latin typeface="Lexend" pitchFamily="2" charset="0"/>
              </a:rPr>
              <a:t>dengan</a:t>
            </a:r>
            <a:r>
              <a:rPr lang="en-US" sz="2800" dirty="0">
                <a:latin typeface="Lexend" pitchFamily="2" charset="0"/>
              </a:rPr>
              <a:t> </a:t>
            </a:r>
            <a:r>
              <a:rPr lang="en-US" sz="2800" dirty="0" err="1">
                <a:latin typeface="Lexend" pitchFamily="2" charset="0"/>
              </a:rPr>
              <a:t>kelas</a:t>
            </a:r>
            <a:r>
              <a:rPr lang="en-US" sz="2800" dirty="0">
                <a:latin typeface="Lexend" pitchFamily="2" charset="0"/>
              </a:rPr>
              <a:t> “</a:t>
            </a:r>
            <a:r>
              <a:rPr lang="en-US" sz="2800" dirty="0" err="1">
                <a:latin typeface="Lexend" pitchFamily="2" charset="0"/>
              </a:rPr>
              <a:t>Lainnya</a:t>
            </a:r>
            <a:r>
              <a:rPr lang="en-US" sz="2800" dirty="0">
                <a:latin typeface="Lexend" pitchFamily="2" charset="0"/>
              </a:rPr>
              <a:t>”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65178B1-C4B5-D1BA-2CB6-870C9F248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99" y="1287993"/>
            <a:ext cx="594360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16D16635-58FD-8CCF-9C3D-E814E5EFF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49" y="2269597"/>
            <a:ext cx="593725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038B70-353D-ABDC-8E86-EBD54A4C5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49" y="3021543"/>
            <a:ext cx="59436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37FB3642-578D-D729-2DD4-638738B4B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99" y="3913718"/>
            <a:ext cx="59436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A6B2F2-0E9F-D3ED-5527-DFA684DA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99" y="4688868"/>
            <a:ext cx="59436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7ED71684-7AFE-C5C8-953D-22F042C7D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49" y="5635018"/>
            <a:ext cx="5949950" cy="67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7">
            <a:extLst>
              <a:ext uri="{FF2B5EF4-FFF2-40B4-BE49-F238E27FC236}">
                <a16:creationId xmlns:a16="http://schemas.microsoft.com/office/drawing/2014/main" id="{D57175A8-A563-0DCB-B535-026E4A248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D06CF9D1-21CA-D6D6-5454-6E2002308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906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8403CECE-FF9A-B5A5-4D80-3E9DB64D8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590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599A791C-34F1-92C5-F84B-7A8963071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73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24F7ED61-D724-26CE-0575-45D3E3C9A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355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0CE5593C-730B-5575-FD5B-EB75BD4D2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0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DAA8DB3-6711-8DB7-34C2-7B66032E1A19}"/>
              </a:ext>
            </a:extLst>
          </p:cNvPr>
          <p:cNvSpPr/>
          <p:nvPr/>
        </p:nvSpPr>
        <p:spPr>
          <a:xfrm>
            <a:off x="9356942" y="248795"/>
            <a:ext cx="1633019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Evaluasi</a:t>
            </a:r>
            <a:endParaRPr lang="en-US" sz="2400" b="1" dirty="0">
              <a:solidFill>
                <a:srgbClr val="FF0000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06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9A157-B682-DF8A-6925-2AA04CA60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A9524-7383-6915-895E-69A6359E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41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65736C-349B-6AED-6D68-63087FC6656B}"/>
              </a:ext>
            </a:extLst>
          </p:cNvPr>
          <p:cNvGrpSpPr/>
          <p:nvPr/>
        </p:nvGrpSpPr>
        <p:grpSpPr>
          <a:xfrm>
            <a:off x="2320606" y="2055888"/>
            <a:ext cx="7174321" cy="2951541"/>
            <a:chOff x="2002972" y="2055888"/>
            <a:chExt cx="7174321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94A7B13-F3E9-F921-E1FF-20068CCFFACA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0C51B0C-5AD5-2A1F-F07A-19E91EB2B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C643CD-54D9-271D-D8C6-A208EFDDEDBA}"/>
                </a:ext>
              </a:extLst>
            </p:cNvPr>
            <p:cNvSpPr txBox="1"/>
            <p:nvPr/>
          </p:nvSpPr>
          <p:spPr>
            <a:xfrm>
              <a:off x="6096000" y="2604647"/>
              <a:ext cx="308129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Lexend" pitchFamily="2" charset="0"/>
                </a:rPr>
                <a:t>Hasil</a:t>
              </a:r>
            </a:p>
            <a:p>
              <a:r>
                <a:rPr lang="en-US" sz="6000" b="1" dirty="0">
                  <a:latin typeface="Lexend" pitchFamily="2" charset="0"/>
                </a:rPr>
                <a:t>Analisa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BF31324-BB6E-BD32-B0D3-C3DCA0733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365" y="1500924"/>
            <a:ext cx="5258534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14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5AB8B-4784-7232-7910-D84BD6E14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CC13F-7CDD-D3BB-F57A-8A4959B9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42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46E1199-6A8B-841B-33CF-084BD51D3F81}"/>
              </a:ext>
            </a:extLst>
          </p:cNvPr>
          <p:cNvGrpSpPr/>
          <p:nvPr/>
        </p:nvGrpSpPr>
        <p:grpSpPr>
          <a:xfrm>
            <a:off x="-7636229" y="2055888"/>
            <a:ext cx="7174321" cy="2951541"/>
            <a:chOff x="2002972" y="2055888"/>
            <a:chExt cx="7174321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80D3E02-7F89-DD3B-B024-12DB3418DBF9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0B6873-F12F-EAC6-5EB2-F3635C62E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013804-12CD-2955-8A6E-C0D93C11DA10}"/>
                </a:ext>
              </a:extLst>
            </p:cNvPr>
            <p:cNvSpPr txBox="1"/>
            <p:nvPr/>
          </p:nvSpPr>
          <p:spPr>
            <a:xfrm>
              <a:off x="6096000" y="2604647"/>
              <a:ext cx="308129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Lexend" pitchFamily="2" charset="0"/>
                </a:rPr>
                <a:t>Hasil</a:t>
              </a:r>
            </a:p>
            <a:p>
              <a:r>
                <a:rPr lang="en-US" sz="6000" b="1" dirty="0">
                  <a:latin typeface="Lexend" pitchFamily="2" charset="0"/>
                </a:rPr>
                <a:t>Analisa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C11D48E-094E-AFB3-07A1-2A9283773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733" y="1500924"/>
            <a:ext cx="5258534" cy="460121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F3A2F96-AFF1-4234-AC96-B826E1BE78EC}"/>
              </a:ext>
            </a:extLst>
          </p:cNvPr>
          <p:cNvSpPr/>
          <p:nvPr/>
        </p:nvSpPr>
        <p:spPr>
          <a:xfrm>
            <a:off x="8630434" y="248795"/>
            <a:ext cx="2359528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Hasil Analisa</a:t>
            </a:r>
          </a:p>
        </p:txBody>
      </p:sp>
    </p:spTree>
    <p:extLst>
      <p:ext uri="{BB962C8B-B14F-4D97-AF65-F5344CB8AC3E}">
        <p14:creationId xmlns:p14="http://schemas.microsoft.com/office/powerpoint/2010/main" val="351672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44991-9F17-4268-4A74-22BDFDB04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CFEBE-E9E0-EEAD-2A6C-9E374203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43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FD3794-A736-D50E-6388-F52769A831E9}"/>
              </a:ext>
            </a:extLst>
          </p:cNvPr>
          <p:cNvGrpSpPr/>
          <p:nvPr/>
        </p:nvGrpSpPr>
        <p:grpSpPr>
          <a:xfrm>
            <a:off x="-7636229" y="2055888"/>
            <a:ext cx="7174321" cy="2951541"/>
            <a:chOff x="2002972" y="2055888"/>
            <a:chExt cx="7174321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FC74977-3F5C-306F-91FC-22371FE10EB4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6FE148-B3D6-407A-3827-53F321568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326528-B26C-03CF-4DE9-1CD297C14BC3}"/>
                </a:ext>
              </a:extLst>
            </p:cNvPr>
            <p:cNvSpPr txBox="1"/>
            <p:nvPr/>
          </p:nvSpPr>
          <p:spPr>
            <a:xfrm>
              <a:off x="6096000" y="2604647"/>
              <a:ext cx="308129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Lexend" pitchFamily="2" charset="0"/>
                </a:rPr>
                <a:t>Hasil</a:t>
              </a:r>
            </a:p>
            <a:p>
              <a:r>
                <a:rPr lang="en-US" sz="6000" b="1" dirty="0">
                  <a:latin typeface="Lexend" pitchFamily="2" charset="0"/>
                </a:rPr>
                <a:t>Analisa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64EE60F-5AD7-D2C3-2AAC-9C9EA56E3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52" y="1894118"/>
            <a:ext cx="4196808" cy="3672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4893A1-7CC7-A738-FEDC-2D0795234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289" y="1919012"/>
            <a:ext cx="6821658" cy="367220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F7107C6-0B00-779E-E32D-738A836A22DD}"/>
              </a:ext>
            </a:extLst>
          </p:cNvPr>
          <p:cNvSpPr/>
          <p:nvPr/>
        </p:nvSpPr>
        <p:spPr>
          <a:xfrm>
            <a:off x="8630434" y="248795"/>
            <a:ext cx="2359528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Hasil Analisa</a:t>
            </a:r>
          </a:p>
        </p:txBody>
      </p:sp>
    </p:spTree>
    <p:extLst>
      <p:ext uri="{BB962C8B-B14F-4D97-AF65-F5344CB8AC3E}">
        <p14:creationId xmlns:p14="http://schemas.microsoft.com/office/powerpoint/2010/main" val="69831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802A0-506F-82D9-95D2-25BDACDA6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7D30E-0FEA-5D51-468F-73B2D1D2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44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28964C-26D1-3DE5-F0A6-F2D52D7ABB53}"/>
              </a:ext>
            </a:extLst>
          </p:cNvPr>
          <p:cNvGrpSpPr/>
          <p:nvPr/>
        </p:nvGrpSpPr>
        <p:grpSpPr>
          <a:xfrm>
            <a:off x="-7636229" y="2055888"/>
            <a:ext cx="7174321" cy="2951541"/>
            <a:chOff x="2002972" y="2055888"/>
            <a:chExt cx="7174321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19B7E5B-ACA1-979C-855F-880AE9553E00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657DF7-E69A-E431-A4EA-72A528ED8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129F71-02BD-4C68-FB83-F1A5511F5F88}"/>
                </a:ext>
              </a:extLst>
            </p:cNvPr>
            <p:cNvSpPr txBox="1"/>
            <p:nvPr/>
          </p:nvSpPr>
          <p:spPr>
            <a:xfrm>
              <a:off x="6096000" y="2604647"/>
              <a:ext cx="308129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Lexend" pitchFamily="2" charset="0"/>
                </a:rPr>
                <a:t>Hasil</a:t>
              </a:r>
            </a:p>
            <a:p>
              <a:r>
                <a:rPr lang="en-US" sz="6000" b="1" dirty="0">
                  <a:latin typeface="Lexend" pitchFamily="2" charset="0"/>
                </a:rPr>
                <a:t>Analisa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F4678BC-6747-EA8E-AA58-DEBDB04D4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52" y="1386116"/>
            <a:ext cx="4196808" cy="3672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9F0E20-8D7B-3F59-B562-5EDCE33BA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289" y="1411010"/>
            <a:ext cx="6821658" cy="36722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06EB68-7FF8-12ED-1D46-897F1F1F63F0}"/>
              </a:ext>
            </a:extLst>
          </p:cNvPr>
          <p:cNvSpPr txBox="1"/>
          <p:nvPr/>
        </p:nvSpPr>
        <p:spPr>
          <a:xfrm>
            <a:off x="499452" y="5446990"/>
            <a:ext cx="10945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exend" pitchFamily="2" charset="0"/>
              </a:rPr>
              <a:t>Training </a:t>
            </a:r>
            <a:r>
              <a:rPr lang="en-US" sz="1600" dirty="0" err="1">
                <a:latin typeface="Lexend" pitchFamily="2" charset="0"/>
              </a:rPr>
              <a:t>dengan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kelas</a:t>
            </a:r>
            <a:r>
              <a:rPr lang="en-US" sz="1600" dirty="0">
                <a:latin typeface="Lexend" pitchFamily="2" charset="0"/>
              </a:rPr>
              <a:t> “</a:t>
            </a:r>
            <a:r>
              <a:rPr lang="en-US" sz="1600" dirty="0" err="1">
                <a:latin typeface="Lexend" pitchFamily="2" charset="0"/>
              </a:rPr>
              <a:t>Lainnya</a:t>
            </a:r>
            <a:r>
              <a:rPr lang="en-US" sz="1600" dirty="0">
                <a:latin typeface="Lexend" pitchFamily="2" charset="0"/>
              </a:rPr>
              <a:t>” </a:t>
            </a:r>
            <a:r>
              <a:rPr lang="en-US" sz="1600" dirty="0" err="1">
                <a:latin typeface="Lexend" pitchFamily="2" charset="0"/>
              </a:rPr>
              <a:t>menurunkan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performa</a:t>
            </a:r>
            <a:r>
              <a:rPr lang="en-US" sz="1600" dirty="0">
                <a:latin typeface="Lexend" pitchFamily="2" charset="0"/>
              </a:rPr>
              <a:t> model, </a:t>
            </a:r>
            <a:r>
              <a:rPr lang="en-US" sz="1600" dirty="0" err="1">
                <a:latin typeface="Lexend" pitchFamily="2" charset="0"/>
              </a:rPr>
              <a:t>namun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dapat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ditingkatkan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dengan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menambah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jumlah</a:t>
            </a:r>
            <a:r>
              <a:rPr lang="en-US" sz="1600" dirty="0">
                <a:latin typeface="Lexend" pitchFamily="2" charset="0"/>
              </a:rPr>
              <a:t>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Lexend" pitchFamily="2" charset="0"/>
              </a:rPr>
              <a:t>Peningkatan</a:t>
            </a:r>
            <a:r>
              <a:rPr lang="en-US" sz="1600" dirty="0">
                <a:latin typeface="Lexend" pitchFamily="2" charset="0"/>
              </a:rPr>
              <a:t> data pada training </a:t>
            </a:r>
            <a:r>
              <a:rPr lang="en-US" sz="1600" dirty="0" err="1">
                <a:latin typeface="Lexend" pitchFamily="2" charset="0"/>
              </a:rPr>
              <a:t>tanpa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kelas</a:t>
            </a:r>
            <a:r>
              <a:rPr lang="en-US" sz="1600" dirty="0">
                <a:latin typeface="Lexend" pitchFamily="2" charset="0"/>
              </a:rPr>
              <a:t> “</a:t>
            </a:r>
            <a:r>
              <a:rPr lang="en-US" sz="1600" dirty="0" err="1">
                <a:latin typeface="Lexend" pitchFamily="2" charset="0"/>
              </a:rPr>
              <a:t>Lainnya</a:t>
            </a:r>
            <a:r>
              <a:rPr lang="en-US" sz="1600" dirty="0">
                <a:latin typeface="Lexend" pitchFamily="2" charset="0"/>
              </a:rPr>
              <a:t>”, </a:t>
            </a:r>
            <a:r>
              <a:rPr lang="en-US" sz="1600" dirty="0" err="1">
                <a:latin typeface="Lexend" pitchFamily="2" charset="0"/>
              </a:rPr>
              <a:t>tidak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sejalan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dengan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peningkatan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performa</a:t>
            </a:r>
            <a:r>
              <a:rPr lang="en-US" sz="1600" dirty="0">
                <a:latin typeface="Lexend" pitchFamily="2" charset="0"/>
              </a:rPr>
              <a:t> model.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566295-AB22-1353-466B-ABB137904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7566" y="1923085"/>
            <a:ext cx="5943600" cy="1838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BC2622-4235-9DFD-C457-E41B71CA2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7566" y="3932697"/>
            <a:ext cx="5943600" cy="151429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F86A57A-07DE-EAFB-980F-3A17E294BAAA}"/>
              </a:ext>
            </a:extLst>
          </p:cNvPr>
          <p:cNvSpPr/>
          <p:nvPr/>
        </p:nvSpPr>
        <p:spPr>
          <a:xfrm>
            <a:off x="8630434" y="248795"/>
            <a:ext cx="2359528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Hasil Analisa</a:t>
            </a:r>
          </a:p>
        </p:txBody>
      </p:sp>
    </p:spTree>
    <p:extLst>
      <p:ext uri="{BB962C8B-B14F-4D97-AF65-F5344CB8AC3E}">
        <p14:creationId xmlns:p14="http://schemas.microsoft.com/office/powerpoint/2010/main" val="135847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3EB95-3143-0196-74D2-5FD55798D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A73FA-CA7B-1D44-B26E-7F64DD448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45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4C33C3-45C9-BD8F-786F-D27ED8057A6E}"/>
              </a:ext>
            </a:extLst>
          </p:cNvPr>
          <p:cNvGrpSpPr/>
          <p:nvPr/>
        </p:nvGrpSpPr>
        <p:grpSpPr>
          <a:xfrm>
            <a:off x="-7636229" y="2055888"/>
            <a:ext cx="7174321" cy="2951541"/>
            <a:chOff x="2002972" y="2055888"/>
            <a:chExt cx="7174321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01B66C9-883D-70B9-068C-F353DD042547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0C4637-92D8-121D-6B42-1C97CE67A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F901FB-8CE0-28E5-1482-28B80BCBF33B}"/>
                </a:ext>
              </a:extLst>
            </p:cNvPr>
            <p:cNvSpPr txBox="1"/>
            <p:nvPr/>
          </p:nvSpPr>
          <p:spPr>
            <a:xfrm>
              <a:off x="6096000" y="2604647"/>
              <a:ext cx="308129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Lexend" pitchFamily="2" charset="0"/>
                </a:rPr>
                <a:t>Hasil</a:t>
              </a:r>
            </a:p>
            <a:p>
              <a:r>
                <a:rPr lang="en-US" sz="6000" b="1" dirty="0">
                  <a:latin typeface="Lexend" pitchFamily="2" charset="0"/>
                </a:rPr>
                <a:t>Analisa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46FE4A3-1DDB-1314-EB8F-C7D87B44A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75648" y="1386116"/>
            <a:ext cx="4196808" cy="3672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6DECD-EFDA-1006-3859-82C2B1ACE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4811" y="1411010"/>
            <a:ext cx="6821658" cy="36722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3009AF-55AD-C339-F04E-6896B5204C16}"/>
              </a:ext>
            </a:extLst>
          </p:cNvPr>
          <p:cNvSpPr txBox="1"/>
          <p:nvPr/>
        </p:nvSpPr>
        <p:spPr>
          <a:xfrm>
            <a:off x="-11675648" y="5446990"/>
            <a:ext cx="10945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exend" pitchFamily="2" charset="0"/>
              </a:rPr>
              <a:t>Training </a:t>
            </a:r>
            <a:r>
              <a:rPr lang="en-US" sz="1600" dirty="0" err="1">
                <a:latin typeface="Lexend" pitchFamily="2" charset="0"/>
              </a:rPr>
              <a:t>dengan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kelas</a:t>
            </a:r>
            <a:r>
              <a:rPr lang="en-US" sz="1600" dirty="0">
                <a:latin typeface="Lexend" pitchFamily="2" charset="0"/>
              </a:rPr>
              <a:t> “</a:t>
            </a:r>
            <a:r>
              <a:rPr lang="en-US" sz="1600" dirty="0" err="1">
                <a:latin typeface="Lexend" pitchFamily="2" charset="0"/>
              </a:rPr>
              <a:t>Lainnya</a:t>
            </a:r>
            <a:r>
              <a:rPr lang="en-US" sz="1600" dirty="0">
                <a:latin typeface="Lexend" pitchFamily="2" charset="0"/>
              </a:rPr>
              <a:t>” </a:t>
            </a:r>
            <a:r>
              <a:rPr lang="en-US" sz="1600" dirty="0" err="1">
                <a:latin typeface="Lexend" pitchFamily="2" charset="0"/>
              </a:rPr>
              <a:t>menurunkan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performa</a:t>
            </a:r>
            <a:r>
              <a:rPr lang="en-US" sz="1600" dirty="0">
                <a:latin typeface="Lexend" pitchFamily="2" charset="0"/>
              </a:rPr>
              <a:t> model, </a:t>
            </a:r>
            <a:r>
              <a:rPr lang="en-US" sz="1600" dirty="0" err="1">
                <a:latin typeface="Lexend" pitchFamily="2" charset="0"/>
              </a:rPr>
              <a:t>namun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dapat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ditingkatkan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dengan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menambah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jumlah</a:t>
            </a:r>
            <a:r>
              <a:rPr lang="en-US" sz="1600" dirty="0">
                <a:latin typeface="Lexend" pitchFamily="2" charset="0"/>
              </a:rPr>
              <a:t>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Lexend" pitchFamily="2" charset="0"/>
              </a:rPr>
              <a:t>Peningkatan</a:t>
            </a:r>
            <a:r>
              <a:rPr lang="en-US" sz="1600" dirty="0">
                <a:latin typeface="Lexend" pitchFamily="2" charset="0"/>
              </a:rPr>
              <a:t> data pada training </a:t>
            </a:r>
            <a:r>
              <a:rPr lang="en-US" sz="1600" dirty="0" err="1">
                <a:latin typeface="Lexend" pitchFamily="2" charset="0"/>
              </a:rPr>
              <a:t>tanpa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kelas</a:t>
            </a:r>
            <a:r>
              <a:rPr lang="en-US" sz="1600" dirty="0">
                <a:latin typeface="Lexend" pitchFamily="2" charset="0"/>
              </a:rPr>
              <a:t> “</a:t>
            </a:r>
            <a:r>
              <a:rPr lang="en-US" sz="1600" dirty="0" err="1">
                <a:latin typeface="Lexend" pitchFamily="2" charset="0"/>
              </a:rPr>
              <a:t>Lainnya</a:t>
            </a:r>
            <a:r>
              <a:rPr lang="en-US" sz="1600" dirty="0">
                <a:latin typeface="Lexend" pitchFamily="2" charset="0"/>
              </a:rPr>
              <a:t>”, </a:t>
            </a:r>
            <a:r>
              <a:rPr lang="en-US" sz="1600" dirty="0" err="1">
                <a:latin typeface="Lexend" pitchFamily="2" charset="0"/>
              </a:rPr>
              <a:t>tidak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sejalan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dengan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peningkatan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performa</a:t>
            </a:r>
            <a:r>
              <a:rPr lang="en-US" sz="1600" dirty="0">
                <a:latin typeface="Lexend" pitchFamily="2" charset="0"/>
              </a:rPr>
              <a:t> model.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E95FBF-CD4A-8600-6FE6-67C89BC95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733" y="1923085"/>
            <a:ext cx="5943600" cy="1838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15E9FD-8A22-0208-133D-EBFC13DEA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8733" y="3932697"/>
            <a:ext cx="5943600" cy="15142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7B6884-EED5-AAB8-C25F-A0E29B829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5194" y="2069860"/>
            <a:ext cx="4732866" cy="1463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EDC75D-4BAF-22C2-0DA8-CA87FF770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5194" y="4079473"/>
            <a:ext cx="4732866" cy="12058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5352EB-6575-E137-6612-AA8CDC0E76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2434" y="1243135"/>
            <a:ext cx="4834478" cy="24172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3A2667-B4E2-482F-35AA-7157B3D02301}"/>
              </a:ext>
            </a:extLst>
          </p:cNvPr>
          <p:cNvSpPr txBox="1"/>
          <p:nvPr/>
        </p:nvSpPr>
        <p:spPr>
          <a:xfrm>
            <a:off x="17932433" y="873803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exend" pitchFamily="2" charset="0"/>
              </a:rPr>
              <a:t>Tanpa</a:t>
            </a:r>
            <a:r>
              <a:rPr lang="en-US" dirty="0">
                <a:latin typeface="Lexend" pitchFamily="2" charset="0"/>
              </a:rPr>
              <a:t> </a:t>
            </a:r>
            <a:r>
              <a:rPr lang="en-US" dirty="0" err="1">
                <a:latin typeface="Lexend" pitchFamily="2" charset="0"/>
              </a:rPr>
              <a:t>Lainnya</a:t>
            </a:r>
            <a:endParaRPr lang="en-US" dirty="0">
              <a:latin typeface="Lexend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35D856-31A7-0D90-D509-CFA56A5443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32434" y="4029706"/>
            <a:ext cx="4834478" cy="24172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A40171A-8912-7506-C17F-AE66D89C32C2}"/>
              </a:ext>
            </a:extLst>
          </p:cNvPr>
          <p:cNvSpPr txBox="1"/>
          <p:nvPr/>
        </p:nvSpPr>
        <p:spPr>
          <a:xfrm>
            <a:off x="17932433" y="366037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exend" pitchFamily="2" charset="0"/>
              </a:rPr>
              <a:t>Dengan</a:t>
            </a:r>
            <a:r>
              <a:rPr lang="en-US" dirty="0">
                <a:latin typeface="Lexend" pitchFamily="2" charset="0"/>
              </a:rPr>
              <a:t> </a:t>
            </a:r>
            <a:r>
              <a:rPr lang="en-US" dirty="0" err="1">
                <a:latin typeface="Lexend" pitchFamily="2" charset="0"/>
              </a:rPr>
              <a:t>Lainnya</a:t>
            </a:r>
            <a:endParaRPr lang="en-US" dirty="0">
              <a:latin typeface="Lexend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99E1C2-BDE8-4575-0CFA-14163568E18D}"/>
              </a:ext>
            </a:extLst>
          </p:cNvPr>
          <p:cNvSpPr/>
          <p:nvPr/>
        </p:nvSpPr>
        <p:spPr>
          <a:xfrm>
            <a:off x="8630434" y="248795"/>
            <a:ext cx="2359528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Hasil Analisa</a:t>
            </a:r>
          </a:p>
        </p:txBody>
      </p:sp>
    </p:spTree>
    <p:extLst>
      <p:ext uri="{BB962C8B-B14F-4D97-AF65-F5344CB8AC3E}">
        <p14:creationId xmlns:p14="http://schemas.microsoft.com/office/powerpoint/2010/main" val="3850839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72877-0321-E918-3519-F89C30EE9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FB26D-3B2E-531E-DE90-A41CA8E9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46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46573F8-4596-C8CE-F57D-07E242E57AB0}"/>
              </a:ext>
            </a:extLst>
          </p:cNvPr>
          <p:cNvGrpSpPr/>
          <p:nvPr/>
        </p:nvGrpSpPr>
        <p:grpSpPr>
          <a:xfrm>
            <a:off x="-7636229" y="2055888"/>
            <a:ext cx="7174321" cy="2951541"/>
            <a:chOff x="2002972" y="2055888"/>
            <a:chExt cx="7174321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3B4801A-3FDE-480E-D503-4C58840EC355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D9A3FB-265D-F997-C3CF-D12D775C1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7482BC-3110-596F-124A-DE738B015918}"/>
                </a:ext>
              </a:extLst>
            </p:cNvPr>
            <p:cNvSpPr txBox="1"/>
            <p:nvPr/>
          </p:nvSpPr>
          <p:spPr>
            <a:xfrm>
              <a:off x="6096000" y="2604647"/>
              <a:ext cx="308129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Lexend" pitchFamily="2" charset="0"/>
                </a:rPr>
                <a:t>Hasil</a:t>
              </a:r>
            </a:p>
            <a:p>
              <a:r>
                <a:rPr lang="en-US" sz="6000" b="1" dirty="0">
                  <a:latin typeface="Lexend" pitchFamily="2" charset="0"/>
                </a:rPr>
                <a:t>Analisa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726AFC5-F84C-A7E2-9C7F-6D485A77E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75648" y="1386116"/>
            <a:ext cx="4196808" cy="3672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664FBA-D0F5-AF3C-0B1E-1DB3CDC9F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4811" y="1411010"/>
            <a:ext cx="6821658" cy="36722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3A3602-2EB8-49A9-F6BE-A6DF117D371D}"/>
              </a:ext>
            </a:extLst>
          </p:cNvPr>
          <p:cNvSpPr txBox="1"/>
          <p:nvPr/>
        </p:nvSpPr>
        <p:spPr>
          <a:xfrm>
            <a:off x="-11675648" y="5446990"/>
            <a:ext cx="10945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exend" pitchFamily="2" charset="0"/>
              </a:rPr>
              <a:t>Training </a:t>
            </a:r>
            <a:r>
              <a:rPr lang="en-US" sz="1600" dirty="0" err="1">
                <a:latin typeface="Lexend" pitchFamily="2" charset="0"/>
              </a:rPr>
              <a:t>dengan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kelas</a:t>
            </a:r>
            <a:r>
              <a:rPr lang="en-US" sz="1600" dirty="0">
                <a:latin typeface="Lexend" pitchFamily="2" charset="0"/>
              </a:rPr>
              <a:t> “</a:t>
            </a:r>
            <a:r>
              <a:rPr lang="en-US" sz="1600" dirty="0" err="1">
                <a:latin typeface="Lexend" pitchFamily="2" charset="0"/>
              </a:rPr>
              <a:t>Lainnya</a:t>
            </a:r>
            <a:r>
              <a:rPr lang="en-US" sz="1600" dirty="0">
                <a:latin typeface="Lexend" pitchFamily="2" charset="0"/>
              </a:rPr>
              <a:t>” </a:t>
            </a:r>
            <a:r>
              <a:rPr lang="en-US" sz="1600" dirty="0" err="1">
                <a:latin typeface="Lexend" pitchFamily="2" charset="0"/>
              </a:rPr>
              <a:t>menurunkan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performa</a:t>
            </a:r>
            <a:r>
              <a:rPr lang="en-US" sz="1600" dirty="0">
                <a:latin typeface="Lexend" pitchFamily="2" charset="0"/>
              </a:rPr>
              <a:t> model, </a:t>
            </a:r>
            <a:r>
              <a:rPr lang="en-US" sz="1600" dirty="0" err="1">
                <a:latin typeface="Lexend" pitchFamily="2" charset="0"/>
              </a:rPr>
              <a:t>namun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dapat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ditingkatkan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dengan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menambah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jumlah</a:t>
            </a:r>
            <a:r>
              <a:rPr lang="en-US" sz="1600" dirty="0">
                <a:latin typeface="Lexend" pitchFamily="2" charset="0"/>
              </a:rPr>
              <a:t>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Lexend" pitchFamily="2" charset="0"/>
              </a:rPr>
              <a:t>Peningkatan</a:t>
            </a:r>
            <a:r>
              <a:rPr lang="en-US" sz="1600" dirty="0">
                <a:latin typeface="Lexend" pitchFamily="2" charset="0"/>
              </a:rPr>
              <a:t> data pada training </a:t>
            </a:r>
            <a:r>
              <a:rPr lang="en-US" sz="1600" dirty="0" err="1">
                <a:latin typeface="Lexend" pitchFamily="2" charset="0"/>
              </a:rPr>
              <a:t>tanpa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kelas</a:t>
            </a:r>
            <a:r>
              <a:rPr lang="en-US" sz="1600" dirty="0">
                <a:latin typeface="Lexend" pitchFamily="2" charset="0"/>
              </a:rPr>
              <a:t> “</a:t>
            </a:r>
            <a:r>
              <a:rPr lang="en-US" sz="1600" dirty="0" err="1">
                <a:latin typeface="Lexend" pitchFamily="2" charset="0"/>
              </a:rPr>
              <a:t>Lainnya</a:t>
            </a:r>
            <a:r>
              <a:rPr lang="en-US" sz="1600" dirty="0">
                <a:latin typeface="Lexend" pitchFamily="2" charset="0"/>
              </a:rPr>
              <a:t>”, </a:t>
            </a:r>
            <a:r>
              <a:rPr lang="en-US" sz="1600" dirty="0" err="1">
                <a:latin typeface="Lexend" pitchFamily="2" charset="0"/>
              </a:rPr>
              <a:t>tidak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sejalan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dengan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peningkatan</a:t>
            </a:r>
            <a:r>
              <a:rPr lang="en-US" sz="1600" dirty="0">
                <a:latin typeface="Lexend" pitchFamily="2" charset="0"/>
              </a:rPr>
              <a:t> </a:t>
            </a:r>
            <a:r>
              <a:rPr lang="en-US" sz="1600" dirty="0" err="1">
                <a:latin typeface="Lexend" pitchFamily="2" charset="0"/>
              </a:rPr>
              <a:t>performa</a:t>
            </a:r>
            <a:r>
              <a:rPr lang="en-US" sz="1600" dirty="0">
                <a:latin typeface="Lexend" pitchFamily="2" charset="0"/>
              </a:rPr>
              <a:t> model.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8A854E-4953-796F-01B8-693020778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52" y="2069860"/>
            <a:ext cx="4732866" cy="14638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3A8119-D598-0174-ADA1-B13FDC539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352" y="4079473"/>
            <a:ext cx="4732866" cy="12058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F768CE-7481-429D-42E6-BD8A0BF23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92" y="1243135"/>
            <a:ext cx="4834478" cy="24172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46A717-7002-4A78-97EB-AFAC850F829A}"/>
              </a:ext>
            </a:extLst>
          </p:cNvPr>
          <p:cNvSpPr txBox="1"/>
          <p:nvPr/>
        </p:nvSpPr>
        <p:spPr>
          <a:xfrm>
            <a:off x="6197591" y="873803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exend" pitchFamily="2" charset="0"/>
              </a:rPr>
              <a:t>Tanpa</a:t>
            </a:r>
            <a:r>
              <a:rPr lang="en-US" dirty="0">
                <a:latin typeface="Lexend" pitchFamily="2" charset="0"/>
              </a:rPr>
              <a:t> </a:t>
            </a:r>
            <a:r>
              <a:rPr lang="en-US" dirty="0" err="1">
                <a:latin typeface="Lexend" pitchFamily="2" charset="0"/>
              </a:rPr>
              <a:t>Lainnya</a:t>
            </a:r>
            <a:endParaRPr lang="en-US" dirty="0">
              <a:latin typeface="Lexend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3A0714-FD04-4E3E-4C20-804780A713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7592" y="4029706"/>
            <a:ext cx="4834478" cy="24172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5BA17C-3C81-BFDB-C423-033008234C6C}"/>
              </a:ext>
            </a:extLst>
          </p:cNvPr>
          <p:cNvSpPr txBox="1"/>
          <p:nvPr/>
        </p:nvSpPr>
        <p:spPr>
          <a:xfrm>
            <a:off x="6197591" y="366037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exend" pitchFamily="2" charset="0"/>
              </a:rPr>
              <a:t>Dengan</a:t>
            </a:r>
            <a:r>
              <a:rPr lang="en-US" dirty="0">
                <a:latin typeface="Lexend" pitchFamily="2" charset="0"/>
              </a:rPr>
              <a:t> </a:t>
            </a:r>
            <a:r>
              <a:rPr lang="en-US" dirty="0" err="1">
                <a:latin typeface="Lexend" pitchFamily="2" charset="0"/>
              </a:rPr>
              <a:t>Lainnya</a:t>
            </a:r>
            <a:endParaRPr lang="en-US" dirty="0">
              <a:latin typeface="Lexend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988450-BABC-F69E-5C14-A3DE0D400DAF}"/>
              </a:ext>
            </a:extLst>
          </p:cNvPr>
          <p:cNvGrpSpPr/>
          <p:nvPr/>
        </p:nvGrpSpPr>
        <p:grpSpPr>
          <a:xfrm>
            <a:off x="12613977" y="2055888"/>
            <a:ext cx="8851062" cy="2951541"/>
            <a:chOff x="2002972" y="2055888"/>
            <a:chExt cx="8851062" cy="2951541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BEA2D05-7CB0-5F3E-723A-1EABC6A2011C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1AB59FF-A9AB-FF51-8153-0EF54F032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BDFEF1-42C3-79A5-F5A2-1D3766E835EE}"/>
                </a:ext>
              </a:extLst>
            </p:cNvPr>
            <p:cNvSpPr txBox="1"/>
            <p:nvPr/>
          </p:nvSpPr>
          <p:spPr>
            <a:xfrm>
              <a:off x="6096000" y="3066311"/>
              <a:ext cx="475803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Lexend" pitchFamily="2" charset="0"/>
                </a:rPr>
                <a:t>Kesimpulan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1ADF076-A8C5-4495-E4D8-9BCBE95A9285}"/>
              </a:ext>
            </a:extLst>
          </p:cNvPr>
          <p:cNvSpPr/>
          <p:nvPr/>
        </p:nvSpPr>
        <p:spPr>
          <a:xfrm>
            <a:off x="8630434" y="248795"/>
            <a:ext cx="2359528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solidFill>
                  <a:srgbClr val="FF0000"/>
                </a:solidFill>
                <a:latin typeface="Lexend" pitchFamily="2" charset="0"/>
              </a:rPr>
              <a:t>Hasil Analisa</a:t>
            </a:r>
          </a:p>
        </p:txBody>
      </p:sp>
    </p:spTree>
    <p:extLst>
      <p:ext uri="{BB962C8B-B14F-4D97-AF65-F5344CB8AC3E}">
        <p14:creationId xmlns:p14="http://schemas.microsoft.com/office/powerpoint/2010/main" val="301831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B21DB-41E2-DF69-8D06-0D8B5B77B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05FD0-B665-3A50-0164-6ACDF5C5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47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7102D3-32CB-8181-CC85-DC778ECBB327}"/>
              </a:ext>
            </a:extLst>
          </p:cNvPr>
          <p:cNvGrpSpPr/>
          <p:nvPr/>
        </p:nvGrpSpPr>
        <p:grpSpPr>
          <a:xfrm>
            <a:off x="1810472" y="2055888"/>
            <a:ext cx="8851062" cy="2951541"/>
            <a:chOff x="2002972" y="2055888"/>
            <a:chExt cx="8851062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C395FC5-5F01-1583-2516-18714F1A80F2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D8100F-E315-19FA-4CAB-0D7567AF9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FD9454-81CE-CCDA-A12A-063285710250}"/>
                </a:ext>
              </a:extLst>
            </p:cNvPr>
            <p:cNvSpPr txBox="1"/>
            <p:nvPr/>
          </p:nvSpPr>
          <p:spPr>
            <a:xfrm>
              <a:off x="6096000" y="3066311"/>
              <a:ext cx="475803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Lexend" pitchFamily="2" charset="0"/>
                </a:rPr>
                <a:t>Kesimpulan</a:t>
              </a:r>
              <a:endParaRPr lang="id-ID" sz="6000" b="1" dirty="0">
                <a:latin typeface="Lexen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53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E1CC9-1511-961E-220E-5D61EA647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8351F-13E0-7C54-73E5-E800637AE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48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41EF0E-D9DF-0705-A6EB-CD8E0AA0EA6D}"/>
              </a:ext>
            </a:extLst>
          </p:cNvPr>
          <p:cNvGrpSpPr/>
          <p:nvPr/>
        </p:nvGrpSpPr>
        <p:grpSpPr>
          <a:xfrm>
            <a:off x="-9035367" y="2055888"/>
            <a:ext cx="8851062" cy="2951541"/>
            <a:chOff x="2002972" y="2055888"/>
            <a:chExt cx="8851062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1A3AD34-52F2-31E3-B0FC-8BA399207584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364EB0-35F2-68C6-EBD1-8999B0E80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A4A97D-0B31-DAB9-2C29-F23F1EAAB775}"/>
                </a:ext>
              </a:extLst>
            </p:cNvPr>
            <p:cNvSpPr txBox="1"/>
            <p:nvPr/>
          </p:nvSpPr>
          <p:spPr>
            <a:xfrm>
              <a:off x="6096000" y="3066311"/>
              <a:ext cx="475803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Lexend" pitchFamily="2" charset="0"/>
                </a:rPr>
                <a:t>Kesimpulan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8DDB3FE-EFBD-5AAE-ACAA-D08737297C8B}"/>
              </a:ext>
            </a:extLst>
          </p:cNvPr>
          <p:cNvSpPr txBox="1"/>
          <p:nvPr/>
        </p:nvSpPr>
        <p:spPr>
          <a:xfrm>
            <a:off x="533400" y="2055888"/>
            <a:ext cx="10795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exend" pitchFamily="2" charset="0"/>
              </a:rPr>
              <a:t>“</a:t>
            </a:r>
            <a:r>
              <a:rPr lang="en-US" sz="2000" dirty="0" err="1">
                <a:latin typeface="Lexend" pitchFamily="2" charset="0"/>
              </a:rPr>
              <a:t>Kesadaran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mengenai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pemeliharaan</a:t>
            </a:r>
            <a:r>
              <a:rPr lang="en-US" sz="2000" dirty="0">
                <a:latin typeface="Lexend" pitchFamily="2" charset="0"/>
              </a:rPr>
              <a:t> dan </a:t>
            </a:r>
            <a:r>
              <a:rPr lang="en-US" sz="2000" dirty="0" err="1">
                <a:latin typeface="Lexend" pitchFamily="2" charset="0"/>
              </a:rPr>
              <a:t>kepedulian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terhadap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infrastruktur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menjadi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tanggung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jawab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kita</a:t>
            </a:r>
            <a:r>
              <a:rPr lang="en-US" sz="2000" dirty="0">
                <a:latin typeface="Lexend" pitchFamily="2" charset="0"/>
              </a:rPr>
              <a:t> Bersama. Di </a:t>
            </a:r>
            <a:r>
              <a:rPr lang="en-US" sz="2000" dirty="0" err="1">
                <a:latin typeface="Lexend" pitchFamily="2" charset="0"/>
              </a:rPr>
              <a:t>satu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sisi</a:t>
            </a:r>
            <a:r>
              <a:rPr lang="en-US" sz="2000" dirty="0">
                <a:latin typeface="Lexend" pitchFamily="2" charset="0"/>
              </a:rPr>
              <a:t>, dataset yang kami </a:t>
            </a:r>
            <a:r>
              <a:rPr lang="en-US" sz="2000" dirty="0" err="1">
                <a:latin typeface="Lexend" pitchFamily="2" charset="0"/>
              </a:rPr>
              <a:t>kumpulkan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dapat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menjadi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sumber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daya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baru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dalam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pemberdayaan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teknologi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dalam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bidang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kecerdasan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buatan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utamanya</a:t>
            </a:r>
            <a:r>
              <a:rPr lang="en-US" sz="2000" dirty="0">
                <a:latin typeface="Lexend" pitchFamily="2" charset="0"/>
              </a:rPr>
              <a:t> deep learning </a:t>
            </a:r>
            <a:r>
              <a:rPr lang="en-US" sz="2000" dirty="0" err="1">
                <a:latin typeface="Lexend" pitchFamily="2" charset="0"/>
              </a:rPr>
              <a:t>untuk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membantu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pemerintah</a:t>
            </a:r>
            <a:r>
              <a:rPr lang="en-US" sz="2000" dirty="0">
                <a:latin typeface="Lexend" pitchFamily="2" charset="0"/>
              </a:rPr>
              <a:t>, </a:t>
            </a:r>
            <a:r>
              <a:rPr lang="en-US" sz="2000" dirty="0" err="1">
                <a:latin typeface="Lexend" pitchFamily="2" charset="0"/>
              </a:rPr>
              <a:t>maupun</a:t>
            </a:r>
            <a:r>
              <a:rPr lang="en-US" sz="2000" dirty="0">
                <a:latin typeface="Lexend" pitchFamily="2" charset="0"/>
              </a:rPr>
              <a:t> Masyarakat </a:t>
            </a:r>
            <a:r>
              <a:rPr lang="en-US" sz="2000" dirty="0" err="1">
                <a:latin typeface="Lexend" pitchFamily="2" charset="0"/>
              </a:rPr>
              <a:t>dalam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memantau</a:t>
            </a:r>
            <a:r>
              <a:rPr lang="en-US" sz="2000" dirty="0">
                <a:latin typeface="Lexend" pitchFamily="2" charset="0"/>
              </a:rPr>
              <a:t>, dan </a:t>
            </a:r>
            <a:r>
              <a:rPr lang="en-US" sz="2000" dirty="0" err="1">
                <a:latin typeface="Lexend" pitchFamily="2" charset="0"/>
              </a:rPr>
              <a:t>melakukan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mitigasi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terhadap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kondisi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jalan</a:t>
            </a:r>
            <a:r>
              <a:rPr lang="en-US" sz="2000" dirty="0">
                <a:latin typeface="Lexend" pitchFamily="2" charset="0"/>
              </a:rPr>
              <a:t> yang </a:t>
            </a:r>
            <a:r>
              <a:rPr lang="en-US" sz="2000" dirty="0" err="1">
                <a:latin typeface="Lexend" pitchFamily="2" charset="0"/>
              </a:rPr>
              <a:t>rusak</a:t>
            </a:r>
            <a:r>
              <a:rPr lang="en-US" sz="2000" dirty="0">
                <a:latin typeface="Lexend" pitchFamily="2" charset="0"/>
              </a:rPr>
              <a:t>. </a:t>
            </a:r>
            <a:r>
              <a:rPr lang="en-US" sz="2000" dirty="0" err="1">
                <a:latin typeface="Lexend" pitchFamily="2" charset="0"/>
              </a:rPr>
              <a:t>Namun</a:t>
            </a:r>
            <a:r>
              <a:rPr lang="en-US" sz="2000" dirty="0">
                <a:latin typeface="Lexend" pitchFamily="2" charset="0"/>
              </a:rPr>
              <a:t> di </a:t>
            </a:r>
            <a:r>
              <a:rPr lang="en-US" sz="2000" dirty="0" err="1">
                <a:latin typeface="Lexend" pitchFamily="2" charset="0"/>
              </a:rPr>
              <a:t>sisi</a:t>
            </a:r>
            <a:r>
              <a:rPr lang="en-US" sz="2000" dirty="0">
                <a:latin typeface="Lexend" pitchFamily="2" charset="0"/>
              </a:rPr>
              <a:t> yang lain, </a:t>
            </a:r>
            <a:r>
              <a:rPr lang="en-US" sz="2000" dirty="0" err="1">
                <a:latin typeface="Lexend" pitchFamily="2" charset="0"/>
              </a:rPr>
              <a:t>kita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dapat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melihat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betapa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mirisnya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infrastruktur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penghubung</a:t>
            </a:r>
            <a:r>
              <a:rPr lang="en-US" sz="2000" dirty="0">
                <a:latin typeface="Lexend" pitchFamily="2" charset="0"/>
              </a:rPr>
              <a:t> yang </a:t>
            </a:r>
            <a:r>
              <a:rPr lang="en-US" sz="2000" dirty="0" err="1">
                <a:latin typeface="Lexend" pitchFamily="2" charset="0"/>
              </a:rPr>
              <a:t>menjadi</a:t>
            </a:r>
            <a:r>
              <a:rPr lang="en-US" sz="2000" dirty="0">
                <a:latin typeface="Lexend" pitchFamily="2" charset="0"/>
              </a:rPr>
              <a:t> salah </a:t>
            </a:r>
            <a:r>
              <a:rPr lang="en-US" sz="2000" dirty="0" err="1">
                <a:latin typeface="Lexend" pitchFamily="2" charset="0"/>
              </a:rPr>
              <a:t>satu</a:t>
            </a:r>
            <a:r>
              <a:rPr lang="en-US" sz="2000" dirty="0">
                <a:latin typeface="Lexend" pitchFamily="2" charset="0"/>
              </a:rPr>
              <a:t> pilar </a:t>
            </a:r>
            <a:r>
              <a:rPr lang="en-US" sz="2000" dirty="0" err="1">
                <a:latin typeface="Lexend" pitchFamily="2" charset="0"/>
              </a:rPr>
              <a:t>utama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berjalannya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ekonomi</a:t>
            </a:r>
            <a:r>
              <a:rPr lang="en-US" sz="2000" dirty="0">
                <a:latin typeface="Lexend" pitchFamily="2" charset="0"/>
              </a:rPr>
              <a:t> di negeri </a:t>
            </a:r>
            <a:r>
              <a:rPr lang="en-US" sz="2000" dirty="0" err="1">
                <a:latin typeface="Lexend" pitchFamily="2" charset="0"/>
              </a:rPr>
              <a:t>ini</a:t>
            </a:r>
            <a:r>
              <a:rPr lang="en-US" sz="2000" dirty="0">
                <a:latin typeface="Lexend" pitchFamily="2" charset="0"/>
              </a:rPr>
              <a:t>. Kami </a:t>
            </a:r>
            <a:r>
              <a:rPr lang="en-US" sz="2000" dirty="0" err="1">
                <a:latin typeface="Lexend" pitchFamily="2" charset="0"/>
              </a:rPr>
              <a:t>berharap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dengan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dibuatnya</a:t>
            </a:r>
            <a:r>
              <a:rPr lang="en-US" sz="2000" dirty="0">
                <a:latin typeface="Lexend" pitchFamily="2" charset="0"/>
              </a:rPr>
              <a:t> dataset </a:t>
            </a:r>
            <a:r>
              <a:rPr lang="en-US" sz="2000" dirty="0" err="1">
                <a:latin typeface="Lexend" pitchFamily="2" charset="0"/>
              </a:rPr>
              <a:t>ini</a:t>
            </a:r>
            <a:r>
              <a:rPr lang="en-US" sz="2000" dirty="0">
                <a:latin typeface="Lexend" pitchFamily="2" charset="0"/>
              </a:rPr>
              <a:t>, </a:t>
            </a:r>
            <a:r>
              <a:rPr lang="en-US" sz="2000" dirty="0" err="1">
                <a:latin typeface="Lexend" pitchFamily="2" charset="0"/>
              </a:rPr>
              <a:t>sekaligus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pengujian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performa</a:t>
            </a:r>
            <a:r>
              <a:rPr lang="en-US" sz="2000" dirty="0">
                <a:latin typeface="Lexend" pitchFamily="2" charset="0"/>
              </a:rPr>
              <a:t> yang kami </a:t>
            </a:r>
            <a:r>
              <a:rPr lang="en-US" sz="2000" dirty="0" err="1">
                <a:latin typeface="Lexend" pitchFamily="2" charset="0"/>
              </a:rPr>
              <a:t>lakukan</a:t>
            </a:r>
            <a:r>
              <a:rPr lang="en-US" sz="2000" dirty="0">
                <a:latin typeface="Lexend" pitchFamily="2" charset="0"/>
              </a:rPr>
              <a:t>, </a:t>
            </a:r>
            <a:r>
              <a:rPr lang="en-US" sz="2000" dirty="0" err="1">
                <a:latin typeface="Lexend" pitchFamily="2" charset="0"/>
              </a:rPr>
              <a:t>dapat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berguna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bagi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peningkatan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kualitas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infrastruktur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serta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menambah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wawasan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ilmu</a:t>
            </a:r>
            <a:r>
              <a:rPr lang="en-US" sz="2000" dirty="0">
                <a:latin typeface="Lexend" pitchFamily="2" charset="0"/>
              </a:rPr>
              <a:t> </a:t>
            </a:r>
            <a:r>
              <a:rPr lang="en-US" sz="2000" dirty="0" err="1">
                <a:latin typeface="Lexend" pitchFamily="2" charset="0"/>
              </a:rPr>
              <a:t>pengetahuan</a:t>
            </a:r>
            <a:r>
              <a:rPr lang="en-US" sz="2000" dirty="0">
                <a:latin typeface="Lexend" pitchFamily="2" charset="0"/>
              </a:rPr>
              <a:t> dan </a:t>
            </a:r>
            <a:r>
              <a:rPr lang="en-US" sz="2000" dirty="0" err="1">
                <a:latin typeface="Lexend" pitchFamily="2" charset="0"/>
              </a:rPr>
              <a:t>teknologi</a:t>
            </a:r>
            <a:r>
              <a:rPr lang="en-US" sz="2000" dirty="0">
                <a:latin typeface="Lexend" pitchFamily="2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202663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CBF06-6A0F-0B89-9751-089FF587C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781FD-8731-F966-6454-924FFC58C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49</a:t>
            </a:fld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57CA5F-6B34-AA9D-521D-35075B178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7879" y="1193949"/>
            <a:ext cx="4305299" cy="43052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A53A4B-9A22-036B-2517-CAB04B715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0585" y="2462381"/>
            <a:ext cx="1933237" cy="1933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A31EE2-81A5-76A5-D489-7772DBD9D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0585" y="2406349"/>
            <a:ext cx="1880501" cy="1880501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1ABE011-6598-48BC-9745-C24F2E6EE621}"/>
              </a:ext>
            </a:extLst>
          </p:cNvPr>
          <p:cNvSpPr/>
          <p:nvPr/>
        </p:nvSpPr>
        <p:spPr>
          <a:xfrm>
            <a:off x="-5317878" y="1241575"/>
            <a:ext cx="4305300" cy="4210050"/>
          </a:xfrm>
          <a:prstGeom prst="roundRect">
            <a:avLst/>
          </a:prstGeom>
          <a:noFill/>
          <a:ln w="7620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A14BA-2D43-E971-687A-38982550752F}"/>
              </a:ext>
            </a:extLst>
          </p:cNvPr>
          <p:cNvSpPr txBox="1"/>
          <p:nvPr/>
        </p:nvSpPr>
        <p:spPr>
          <a:xfrm>
            <a:off x="-4231386" y="5694770"/>
            <a:ext cx="2132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Lexend" pitchFamily="2" charset="0"/>
              </a:rPr>
              <a:t>Testing</a:t>
            </a:r>
            <a:endParaRPr lang="id-ID" sz="4000" b="1" dirty="0">
              <a:latin typeface="Lexend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175153-E35D-7D02-0DFF-888D264B44F8}"/>
              </a:ext>
            </a:extLst>
          </p:cNvPr>
          <p:cNvSpPr/>
          <p:nvPr/>
        </p:nvSpPr>
        <p:spPr>
          <a:xfrm>
            <a:off x="6248400" y="2300515"/>
            <a:ext cx="340001" cy="2256970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A2BCEC-E5EA-ABFD-6BAB-39BEB007450E}"/>
              </a:ext>
            </a:extLst>
          </p:cNvPr>
          <p:cNvSpPr/>
          <p:nvPr/>
        </p:nvSpPr>
        <p:spPr>
          <a:xfrm>
            <a:off x="4117201" y="2003526"/>
            <a:ext cx="3957598" cy="285094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1304D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Lexend" pitchFamily="2" charset="0"/>
              </a:rPr>
              <a:t>Damaged Road Dataset</a:t>
            </a:r>
            <a:endParaRPr lang="id-ID" sz="3600" b="1" dirty="0">
              <a:solidFill>
                <a:srgbClr val="C00000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28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3D36B-3AC9-F24C-31E6-410C8A2F6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D1D618-A21F-FD33-5BC1-DB1FE47F0DCB}"/>
              </a:ext>
            </a:extLst>
          </p:cNvPr>
          <p:cNvSpPr/>
          <p:nvPr/>
        </p:nvSpPr>
        <p:spPr>
          <a:xfrm>
            <a:off x="0" y="0"/>
            <a:ext cx="12192000" cy="1227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41E9B3-0007-E496-8728-AD64F2183BFB}"/>
              </a:ext>
            </a:extLst>
          </p:cNvPr>
          <p:cNvSpPr/>
          <p:nvPr/>
        </p:nvSpPr>
        <p:spPr>
          <a:xfrm>
            <a:off x="1095828" y="573534"/>
            <a:ext cx="5646057" cy="977354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93A67-EBA8-88CE-F108-E67A139B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395237"/>
            <a:ext cx="2743200" cy="365125"/>
          </a:xfrm>
        </p:spPr>
        <p:txBody>
          <a:bodyPr/>
          <a:lstStyle/>
          <a:p>
            <a:fld id="{CD072DBD-15ED-42AC-A117-F5DADB0DA220}" type="slidenum">
              <a:rPr lang="id-ID" smtClean="0"/>
              <a:t>5</a:t>
            </a:fld>
            <a:endParaRPr lang="id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CAB69-F9C2-53FB-7DB4-3EF82AA63D72}"/>
              </a:ext>
            </a:extLst>
          </p:cNvPr>
          <p:cNvSpPr txBox="1"/>
          <p:nvPr/>
        </p:nvSpPr>
        <p:spPr>
          <a:xfrm>
            <a:off x="1802858" y="681101"/>
            <a:ext cx="4790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err="1">
                <a:solidFill>
                  <a:schemeClr val="bg1"/>
                </a:solidFill>
                <a:latin typeface="Lexend" pitchFamily="2" charset="0"/>
              </a:rPr>
              <a:t>Kelompok</a:t>
            </a:r>
            <a:r>
              <a:rPr lang="en-US" sz="4000" dirty="0">
                <a:solidFill>
                  <a:schemeClr val="bg1"/>
                </a:solidFill>
                <a:latin typeface="Lexend" pitchFamily="2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Lexend" pitchFamily="2" charset="0"/>
              </a:rPr>
              <a:t>4</a:t>
            </a:r>
            <a:endParaRPr lang="id-ID" sz="4000" b="1" dirty="0">
              <a:solidFill>
                <a:schemeClr val="bg1"/>
              </a:solidFill>
              <a:latin typeface="Lexend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C50437-0BCE-DF01-129F-73196E562DDE}"/>
              </a:ext>
            </a:extLst>
          </p:cNvPr>
          <p:cNvGrpSpPr/>
          <p:nvPr/>
        </p:nvGrpSpPr>
        <p:grpSpPr>
          <a:xfrm>
            <a:off x="429119" y="2008098"/>
            <a:ext cx="3489737" cy="4010642"/>
            <a:chOff x="2228413" y="2008098"/>
            <a:chExt cx="3489737" cy="401064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341C94B-C9E2-9DE2-EE2C-726F2FDE0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2" b="19495"/>
            <a:stretch/>
          </p:blipFill>
          <p:spPr>
            <a:xfrm>
              <a:off x="2623457" y="2008098"/>
              <a:ext cx="2778239" cy="2911185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41383C7-1F07-870A-AE3E-6B6CDEC84E0A}"/>
                </a:ext>
              </a:extLst>
            </p:cNvPr>
            <p:cNvSpPr/>
            <p:nvPr/>
          </p:nvSpPr>
          <p:spPr>
            <a:xfrm>
              <a:off x="2228413" y="4919283"/>
              <a:ext cx="3489737" cy="1099457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Lexend" pitchFamily="2" charset="0"/>
                </a:rPr>
                <a:t>Kelvin Leonardo </a:t>
              </a:r>
              <a:r>
                <a:rPr lang="en-US" sz="2400" b="1" dirty="0" err="1">
                  <a:latin typeface="Lexend" pitchFamily="2" charset="0"/>
                </a:rPr>
                <a:t>Sianipar</a:t>
              </a:r>
              <a:endParaRPr lang="id-ID" sz="2400" b="1" dirty="0">
                <a:latin typeface="Lexend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C2FB855-0CB0-64D1-5660-9E32B89D47EC}"/>
              </a:ext>
            </a:extLst>
          </p:cNvPr>
          <p:cNvGrpSpPr/>
          <p:nvPr/>
        </p:nvGrpSpPr>
        <p:grpSpPr>
          <a:xfrm>
            <a:off x="4351131" y="1938718"/>
            <a:ext cx="3489737" cy="4080022"/>
            <a:chOff x="2173986" y="1938718"/>
            <a:chExt cx="3489737" cy="408002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22281E8-13ED-A264-7147-5D23BFA17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87" t="31045" r="11361" b="23558"/>
            <a:stretch/>
          </p:blipFill>
          <p:spPr>
            <a:xfrm>
              <a:off x="2569030" y="1938718"/>
              <a:ext cx="2778239" cy="2980566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41D5F69-109D-4E6F-5CEA-F1B45243F8CF}"/>
                </a:ext>
              </a:extLst>
            </p:cNvPr>
            <p:cNvSpPr/>
            <p:nvPr/>
          </p:nvSpPr>
          <p:spPr>
            <a:xfrm>
              <a:off x="2173986" y="4919283"/>
              <a:ext cx="3489737" cy="1099457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latin typeface="Lexend" pitchFamily="2" charset="0"/>
                </a:rPr>
                <a:t>Izzata</a:t>
              </a:r>
              <a:r>
                <a:rPr lang="en-US" sz="2400" b="1" dirty="0">
                  <a:latin typeface="Lexend" pitchFamily="2" charset="0"/>
                </a:rPr>
                <a:t> Clarissa Salsabila</a:t>
              </a:r>
              <a:endParaRPr lang="id-ID" sz="2400" b="1" dirty="0">
                <a:latin typeface="Lexend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3F18DF-DF3E-4D7F-8864-24B38407E445}"/>
              </a:ext>
            </a:extLst>
          </p:cNvPr>
          <p:cNvGrpSpPr/>
          <p:nvPr/>
        </p:nvGrpSpPr>
        <p:grpSpPr>
          <a:xfrm>
            <a:off x="8269935" y="1747817"/>
            <a:ext cx="3489737" cy="4270923"/>
            <a:chOff x="2173986" y="1747817"/>
            <a:chExt cx="3489737" cy="427092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3C8FD5D-BB3D-ED2B-CAF3-FCF1AE0A1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70" t="30285" r="25610" b="19603"/>
            <a:stretch/>
          </p:blipFill>
          <p:spPr>
            <a:xfrm>
              <a:off x="2529735" y="1747817"/>
              <a:ext cx="2778238" cy="3512380"/>
            </a:xfrm>
            <a:prstGeom prst="rect">
              <a:avLst/>
            </a:prstGeom>
          </p:spPr>
        </p:pic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599B4B4-CF37-3475-8249-5C66F888CD70}"/>
                </a:ext>
              </a:extLst>
            </p:cNvPr>
            <p:cNvSpPr/>
            <p:nvPr/>
          </p:nvSpPr>
          <p:spPr>
            <a:xfrm>
              <a:off x="2173986" y="4919283"/>
              <a:ext cx="3489737" cy="1099457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Lexend" pitchFamily="2" charset="0"/>
                </a:rPr>
                <a:t>Elva </a:t>
              </a:r>
              <a:r>
                <a:rPr lang="en-US" sz="2400" b="1" dirty="0" err="1">
                  <a:latin typeface="Lexend" pitchFamily="2" charset="0"/>
                </a:rPr>
                <a:t>Aprili</a:t>
              </a:r>
              <a:r>
                <a:rPr lang="en-US" sz="2400" b="1" dirty="0">
                  <a:latin typeface="Lexend" pitchFamily="2" charset="0"/>
                </a:rPr>
                <a:t> </a:t>
              </a:r>
              <a:r>
                <a:rPr lang="en-US" sz="2400" b="1" dirty="0" err="1">
                  <a:latin typeface="Lexend" pitchFamily="2" charset="0"/>
                </a:rPr>
                <a:t>Timang</a:t>
              </a:r>
              <a:endParaRPr lang="id-ID" sz="2400" b="1" dirty="0">
                <a:latin typeface="Lexend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9BCC9B-27B2-1BD5-E137-1C45DA42667E}"/>
              </a:ext>
            </a:extLst>
          </p:cNvPr>
          <p:cNvSpPr/>
          <p:nvPr/>
        </p:nvSpPr>
        <p:spPr>
          <a:xfrm>
            <a:off x="379842" y="495790"/>
            <a:ext cx="1750204" cy="113284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1304D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Lexend" pitchFamily="2" charset="0"/>
              </a:rPr>
              <a:t>Damaged Road Dataset</a:t>
            </a:r>
            <a:endParaRPr lang="id-ID" sz="1600" b="1" dirty="0">
              <a:solidFill>
                <a:srgbClr val="C00000"/>
              </a:solidFill>
              <a:latin typeface="Lexend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6CB078-D2F9-6350-ACFF-73CE808605CC}"/>
              </a:ext>
            </a:extLst>
          </p:cNvPr>
          <p:cNvGrpSpPr/>
          <p:nvPr/>
        </p:nvGrpSpPr>
        <p:grpSpPr>
          <a:xfrm>
            <a:off x="12523420" y="2055888"/>
            <a:ext cx="7974219" cy="2951541"/>
            <a:chOff x="2002972" y="2055888"/>
            <a:chExt cx="7974219" cy="295154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4D31FFA-FE96-F9FB-7DA9-68E65A4AA349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FF1170-C23F-7543-7423-F74D2CE93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1FA902-3030-6475-B3ED-1F7627ADE262}"/>
                </a:ext>
              </a:extLst>
            </p:cNvPr>
            <p:cNvSpPr txBox="1"/>
            <p:nvPr/>
          </p:nvSpPr>
          <p:spPr>
            <a:xfrm>
              <a:off x="6096000" y="2604647"/>
              <a:ext cx="388119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Latar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 err="1">
                  <a:latin typeface="Lexend" pitchFamily="2" charset="0"/>
                </a:rPr>
                <a:t>Belakang</a:t>
              </a:r>
              <a:endParaRPr lang="id-ID" sz="6000" b="1" dirty="0">
                <a:latin typeface="Lexen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3808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F4251-ED19-25C6-602E-7F31184C3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94888-1489-D2FA-A84C-FF71C4E1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50</a:t>
            </a:fld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1F24C7-06AA-41AB-F7AF-36B8E8CA7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7879" y="1193949"/>
            <a:ext cx="4305299" cy="43052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103958-8139-F8F8-C013-537E1A6F4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0585" y="2462381"/>
            <a:ext cx="1933237" cy="1933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2CC6D6-C606-6B4A-38DA-270AA0025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0585" y="2406349"/>
            <a:ext cx="1880501" cy="1880501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8447475-9F5D-3500-960F-44AFC767B6C1}"/>
              </a:ext>
            </a:extLst>
          </p:cNvPr>
          <p:cNvSpPr/>
          <p:nvPr/>
        </p:nvSpPr>
        <p:spPr>
          <a:xfrm>
            <a:off x="-5317878" y="1241575"/>
            <a:ext cx="4305300" cy="4210050"/>
          </a:xfrm>
          <a:prstGeom prst="roundRect">
            <a:avLst/>
          </a:prstGeom>
          <a:noFill/>
          <a:ln w="76200">
            <a:solidFill>
              <a:srgbClr val="31304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2DD79F-EE12-27A3-21D5-06D094273800}"/>
              </a:ext>
            </a:extLst>
          </p:cNvPr>
          <p:cNvSpPr txBox="1"/>
          <p:nvPr/>
        </p:nvSpPr>
        <p:spPr>
          <a:xfrm>
            <a:off x="-4231386" y="5694770"/>
            <a:ext cx="2132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Lexend" pitchFamily="2" charset="0"/>
              </a:rPr>
              <a:t>Testing</a:t>
            </a:r>
            <a:endParaRPr lang="id-ID" sz="4000" b="1" dirty="0">
              <a:latin typeface="Lexend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CAD4CC-8CD7-6FB2-BC22-FF8AB46C7E2B}"/>
              </a:ext>
            </a:extLst>
          </p:cNvPr>
          <p:cNvSpPr/>
          <p:nvPr/>
        </p:nvSpPr>
        <p:spPr>
          <a:xfrm>
            <a:off x="4169937" y="2368249"/>
            <a:ext cx="5646057" cy="2256970"/>
          </a:xfrm>
          <a:prstGeom prst="roundRect">
            <a:avLst/>
          </a:prstGeom>
          <a:solidFill>
            <a:srgbClr val="31304D"/>
          </a:solidFill>
          <a:ln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FD701-10C6-A859-4A5F-F2A64237AC0A}"/>
              </a:ext>
            </a:extLst>
          </p:cNvPr>
          <p:cNvSpPr txBox="1"/>
          <p:nvPr/>
        </p:nvSpPr>
        <p:spPr>
          <a:xfrm>
            <a:off x="6138437" y="2530404"/>
            <a:ext cx="35116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 err="1">
                <a:solidFill>
                  <a:schemeClr val="bg1"/>
                </a:solidFill>
                <a:latin typeface="Lexend" pitchFamily="2" charset="0"/>
              </a:rPr>
              <a:t>Terima</a:t>
            </a:r>
            <a:r>
              <a:rPr lang="en-US" sz="4000" dirty="0">
                <a:solidFill>
                  <a:schemeClr val="bg1"/>
                </a:solidFill>
                <a:latin typeface="Lexend" pitchFamily="2" charset="0"/>
              </a:rPr>
              <a:t> </a:t>
            </a:r>
          </a:p>
          <a:p>
            <a:pPr algn="r"/>
            <a:r>
              <a:rPr lang="en-US" sz="6000" b="1" dirty="0">
                <a:solidFill>
                  <a:schemeClr val="bg1"/>
                </a:solidFill>
                <a:latin typeface="Lexend" pitchFamily="2" charset="0"/>
              </a:rPr>
              <a:t>Kasih</a:t>
            </a:r>
            <a:endParaRPr lang="id-ID" sz="6000" b="1" dirty="0">
              <a:solidFill>
                <a:schemeClr val="bg1"/>
              </a:solidFill>
              <a:latin typeface="Lexend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561E95-6B0F-F8DB-6758-E57862FB7FD5}"/>
              </a:ext>
            </a:extLst>
          </p:cNvPr>
          <p:cNvSpPr/>
          <p:nvPr/>
        </p:nvSpPr>
        <p:spPr>
          <a:xfrm>
            <a:off x="2138402" y="2071259"/>
            <a:ext cx="3957598" cy="285094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1304D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Lexend" pitchFamily="2" charset="0"/>
              </a:rPr>
              <a:t>Damaged Road Dataset</a:t>
            </a:r>
            <a:endParaRPr lang="id-ID" sz="3600" b="1" dirty="0">
              <a:solidFill>
                <a:srgbClr val="C00000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648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75D75-8A05-43F0-3F73-92E68EA6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6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814A75-DF6C-6EC6-DB20-F9AE3CDBD6D9}"/>
              </a:ext>
            </a:extLst>
          </p:cNvPr>
          <p:cNvGrpSpPr/>
          <p:nvPr/>
        </p:nvGrpSpPr>
        <p:grpSpPr>
          <a:xfrm>
            <a:off x="2002972" y="2055888"/>
            <a:ext cx="7974219" cy="2951541"/>
            <a:chOff x="2002972" y="2055888"/>
            <a:chExt cx="7974219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7661373-0AA5-E491-5006-9F94ABB7DD66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29E042-A394-C2DD-8718-A5F47A94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86217E-36D9-D04B-4A3C-4F52D43A3F75}"/>
                </a:ext>
              </a:extLst>
            </p:cNvPr>
            <p:cNvSpPr txBox="1"/>
            <p:nvPr/>
          </p:nvSpPr>
          <p:spPr>
            <a:xfrm>
              <a:off x="6096000" y="2604647"/>
              <a:ext cx="388119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Latar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 err="1">
                  <a:latin typeface="Lexend" pitchFamily="2" charset="0"/>
                </a:rPr>
                <a:t>Belakang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683117-C9E8-EB90-B4B6-2BF7E3B45DC0}"/>
              </a:ext>
            </a:extLst>
          </p:cNvPr>
          <p:cNvGrpSpPr/>
          <p:nvPr/>
        </p:nvGrpSpPr>
        <p:grpSpPr>
          <a:xfrm>
            <a:off x="-11564000" y="2008098"/>
            <a:ext cx="3489737" cy="4010642"/>
            <a:chOff x="2228413" y="2008098"/>
            <a:chExt cx="3489737" cy="401064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40D08D-E513-2CCD-DAA6-9A2AC7112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2" b="19495"/>
            <a:stretch/>
          </p:blipFill>
          <p:spPr>
            <a:xfrm>
              <a:off x="2623457" y="2008098"/>
              <a:ext cx="2778239" cy="2911185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E804231-DE85-C997-B5C0-9BF00D77540E}"/>
                </a:ext>
              </a:extLst>
            </p:cNvPr>
            <p:cNvSpPr/>
            <p:nvPr/>
          </p:nvSpPr>
          <p:spPr>
            <a:xfrm>
              <a:off x="2228413" y="4919283"/>
              <a:ext cx="3489737" cy="1099457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Lexend" pitchFamily="2" charset="0"/>
                </a:rPr>
                <a:t>Kelvin Leonardo </a:t>
              </a:r>
              <a:r>
                <a:rPr lang="en-US" sz="2400" b="1" dirty="0" err="1">
                  <a:latin typeface="Lexend" pitchFamily="2" charset="0"/>
                </a:rPr>
                <a:t>Sianipar</a:t>
              </a:r>
              <a:endParaRPr lang="id-ID" sz="2400" b="1" dirty="0">
                <a:latin typeface="Lexend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DD38DF-8587-BC72-22F0-7CD6AF79A365}"/>
              </a:ext>
            </a:extLst>
          </p:cNvPr>
          <p:cNvGrpSpPr/>
          <p:nvPr/>
        </p:nvGrpSpPr>
        <p:grpSpPr>
          <a:xfrm>
            <a:off x="-7641988" y="1938718"/>
            <a:ext cx="3489737" cy="4080022"/>
            <a:chOff x="2173986" y="1938718"/>
            <a:chExt cx="3489737" cy="408002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46F3488-DBFF-8249-1CB8-7117E8673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87" t="31045" r="11361" b="23558"/>
            <a:stretch/>
          </p:blipFill>
          <p:spPr>
            <a:xfrm>
              <a:off x="2569030" y="1938718"/>
              <a:ext cx="2778239" cy="2980566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C505FEC-2087-188D-C2EF-7176C340B254}"/>
                </a:ext>
              </a:extLst>
            </p:cNvPr>
            <p:cNvSpPr/>
            <p:nvPr/>
          </p:nvSpPr>
          <p:spPr>
            <a:xfrm>
              <a:off x="2173986" y="4919283"/>
              <a:ext cx="3489737" cy="1099457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latin typeface="Lexend" pitchFamily="2" charset="0"/>
                </a:rPr>
                <a:t>Izzata</a:t>
              </a:r>
              <a:r>
                <a:rPr lang="en-US" sz="2400" b="1" dirty="0">
                  <a:latin typeface="Lexend" pitchFamily="2" charset="0"/>
                </a:rPr>
                <a:t> Clarissa Salsabila</a:t>
              </a:r>
              <a:endParaRPr lang="id-ID" sz="2400" b="1" dirty="0">
                <a:latin typeface="Lexend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E0FA00-D5A4-915C-716E-E8DDB34AFB82}"/>
              </a:ext>
            </a:extLst>
          </p:cNvPr>
          <p:cNvGrpSpPr/>
          <p:nvPr/>
        </p:nvGrpSpPr>
        <p:grpSpPr>
          <a:xfrm>
            <a:off x="-3723184" y="1747817"/>
            <a:ext cx="3489737" cy="4270923"/>
            <a:chOff x="2173986" y="1747817"/>
            <a:chExt cx="3489737" cy="427092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E2F22AC-0F68-3272-9FD5-9633FB391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70" t="30285" r="25610" b="19603"/>
            <a:stretch/>
          </p:blipFill>
          <p:spPr>
            <a:xfrm>
              <a:off x="2529735" y="1747817"/>
              <a:ext cx="2778238" cy="3512380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88B85B7-3315-093C-84FB-301CD2857546}"/>
                </a:ext>
              </a:extLst>
            </p:cNvPr>
            <p:cNvSpPr/>
            <p:nvPr/>
          </p:nvSpPr>
          <p:spPr>
            <a:xfrm>
              <a:off x="2173986" y="4919283"/>
              <a:ext cx="3489737" cy="1099457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latin typeface="Lexend" pitchFamily="2" charset="0"/>
                </a:rPr>
                <a:t>Izzata</a:t>
              </a:r>
              <a:r>
                <a:rPr lang="en-US" sz="2400" b="1" dirty="0">
                  <a:latin typeface="Lexend" pitchFamily="2" charset="0"/>
                </a:rPr>
                <a:t> Clarissa Salsabila</a:t>
              </a:r>
              <a:endParaRPr lang="id-ID" sz="2400" b="1" dirty="0">
                <a:latin typeface="Lexen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3320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33F1F-284E-B9DF-A0DA-15516A37C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4AF6F-0B0D-F94E-B511-FA4CD0F3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7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2B39CD-D31F-7370-4F92-D008BAC9FA3F}"/>
              </a:ext>
            </a:extLst>
          </p:cNvPr>
          <p:cNvGrpSpPr/>
          <p:nvPr/>
        </p:nvGrpSpPr>
        <p:grpSpPr>
          <a:xfrm>
            <a:off x="-8074712" y="2055888"/>
            <a:ext cx="7974219" cy="2951541"/>
            <a:chOff x="2002972" y="2055888"/>
            <a:chExt cx="7974219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65082AF-6B99-1E00-D75B-518BA76AAF7B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E61C61-CC25-BC73-6373-03422A523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3A205F-8B61-3DC9-6EB5-345E480F8178}"/>
                </a:ext>
              </a:extLst>
            </p:cNvPr>
            <p:cNvSpPr txBox="1"/>
            <p:nvPr/>
          </p:nvSpPr>
          <p:spPr>
            <a:xfrm>
              <a:off x="6096000" y="2604647"/>
              <a:ext cx="388119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Latar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 err="1">
                  <a:latin typeface="Lexend" pitchFamily="2" charset="0"/>
                </a:rPr>
                <a:t>Belakang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570DD54-8D19-32B8-CF67-270808BF0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792" y="1505154"/>
            <a:ext cx="4476416" cy="4643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BCF8F2-EE8F-47CB-D4BD-DCC4D4CA5E18}"/>
              </a:ext>
            </a:extLst>
          </p:cNvPr>
          <p:cNvSpPr/>
          <p:nvPr/>
        </p:nvSpPr>
        <p:spPr>
          <a:xfrm>
            <a:off x="9321800" y="248795"/>
            <a:ext cx="1668162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Masalah</a:t>
            </a:r>
            <a:endParaRPr lang="en-US" sz="2400" b="1" dirty="0">
              <a:solidFill>
                <a:srgbClr val="FF0000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63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1BD7B-0CFB-723D-3172-8F372F997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62773-873D-2897-75CA-2B65D7704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8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4ADEC28-15FE-2EE6-2099-C540FCE2B58C}"/>
              </a:ext>
            </a:extLst>
          </p:cNvPr>
          <p:cNvGrpSpPr/>
          <p:nvPr/>
        </p:nvGrpSpPr>
        <p:grpSpPr>
          <a:xfrm>
            <a:off x="-8074712" y="2055888"/>
            <a:ext cx="7974219" cy="2951541"/>
            <a:chOff x="2002972" y="2055888"/>
            <a:chExt cx="7974219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9BC06F0-6F93-7A44-0529-0DFD6B8046AA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284EF3-A788-D63B-BFBC-67C202B88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46CAF0-4303-658F-6AE9-44199BD5E29E}"/>
                </a:ext>
              </a:extLst>
            </p:cNvPr>
            <p:cNvSpPr txBox="1"/>
            <p:nvPr/>
          </p:nvSpPr>
          <p:spPr>
            <a:xfrm>
              <a:off x="6096000" y="2604647"/>
              <a:ext cx="388119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Latar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 err="1">
                  <a:latin typeface="Lexend" pitchFamily="2" charset="0"/>
                </a:rPr>
                <a:t>Belakang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8B670F5-BF6A-940D-A16E-926BF428E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73" y="1505154"/>
            <a:ext cx="4476416" cy="4643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1897CF-0E04-AF14-541D-56D0EB4967F1}"/>
              </a:ext>
            </a:extLst>
          </p:cNvPr>
          <p:cNvSpPr/>
          <p:nvPr/>
        </p:nvSpPr>
        <p:spPr>
          <a:xfrm>
            <a:off x="6622181" y="3162643"/>
            <a:ext cx="4079846" cy="1424539"/>
          </a:xfrm>
          <a:prstGeom prst="roundRect">
            <a:avLst/>
          </a:prstGeom>
          <a:solidFill>
            <a:schemeClr val="bg1"/>
          </a:solidFill>
          <a:ln w="762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  <a:latin typeface="Lexend" pitchFamily="2" charset="0"/>
              </a:rPr>
              <a:t>Keselamatan</a:t>
            </a:r>
            <a:r>
              <a:rPr lang="en-US" sz="2800" b="1" dirty="0">
                <a:solidFill>
                  <a:srgbClr val="FF0000"/>
                </a:solidFill>
                <a:latin typeface="Lexend" pitchFamily="2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Lexend" pitchFamily="2" charset="0"/>
              </a:rPr>
              <a:t>Berkendara</a:t>
            </a:r>
            <a:endParaRPr lang="en-US" sz="2800" b="1" dirty="0">
              <a:solidFill>
                <a:srgbClr val="FF0000"/>
              </a:solidFill>
              <a:latin typeface="Lexend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130322-AB68-EE3F-DAB4-0ECFD0CF0F21}"/>
              </a:ext>
            </a:extLst>
          </p:cNvPr>
          <p:cNvSpPr/>
          <p:nvPr/>
        </p:nvSpPr>
        <p:spPr>
          <a:xfrm>
            <a:off x="9321800" y="248795"/>
            <a:ext cx="1668162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Masalah</a:t>
            </a:r>
            <a:endParaRPr lang="en-US" sz="2400" b="1" dirty="0">
              <a:solidFill>
                <a:srgbClr val="FF0000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23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99DDE-939B-9155-5D41-CAA404148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D90CC-BC21-FEC9-4C88-00C7F566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72DBD-15ED-42AC-A117-F5DADB0DA220}" type="slidenum">
              <a:rPr lang="id-ID" smtClean="0"/>
              <a:t>9</a:t>
            </a:fld>
            <a:endParaRPr lang="id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EC06F-6EF5-5601-7343-28129514EE1C}"/>
              </a:ext>
            </a:extLst>
          </p:cNvPr>
          <p:cNvGrpSpPr/>
          <p:nvPr/>
        </p:nvGrpSpPr>
        <p:grpSpPr>
          <a:xfrm>
            <a:off x="-8074712" y="2055888"/>
            <a:ext cx="7974219" cy="2951541"/>
            <a:chOff x="2002972" y="2055888"/>
            <a:chExt cx="7974219" cy="295154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2ABF345-A1EC-8EE7-3257-EA16B177E097}"/>
                </a:ext>
              </a:extLst>
            </p:cNvPr>
            <p:cNvSpPr/>
            <p:nvPr/>
          </p:nvSpPr>
          <p:spPr>
            <a:xfrm>
              <a:off x="2002972" y="3574143"/>
              <a:ext cx="3904343" cy="1433286"/>
            </a:xfrm>
            <a:prstGeom prst="roundRect">
              <a:avLst/>
            </a:prstGeom>
            <a:solidFill>
              <a:srgbClr val="31304D"/>
            </a:solidFill>
            <a:ln>
              <a:solidFill>
                <a:srgbClr val="31304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63B418-3D55-72A8-6974-52549F396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3189" y="2055888"/>
              <a:ext cx="3683907" cy="24559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6C8CB1-A538-A96B-9AA3-CC31122728FA}"/>
                </a:ext>
              </a:extLst>
            </p:cNvPr>
            <p:cNvSpPr txBox="1"/>
            <p:nvPr/>
          </p:nvSpPr>
          <p:spPr>
            <a:xfrm>
              <a:off x="6096000" y="2604647"/>
              <a:ext cx="388119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err="1">
                  <a:latin typeface="Lexend" pitchFamily="2" charset="0"/>
                </a:rPr>
                <a:t>Latar</a:t>
              </a:r>
              <a:endParaRPr lang="en-US" sz="6000" dirty="0">
                <a:latin typeface="Lexend" pitchFamily="2" charset="0"/>
              </a:endParaRPr>
            </a:p>
            <a:p>
              <a:r>
                <a:rPr lang="en-US" sz="6000" b="1" dirty="0" err="1">
                  <a:latin typeface="Lexend" pitchFamily="2" charset="0"/>
                </a:rPr>
                <a:t>Belakang</a:t>
              </a:r>
              <a:endParaRPr lang="id-ID" sz="6000" b="1" dirty="0">
                <a:latin typeface="Lexend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64B8BFE-A494-89C2-7739-C0444B51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73" y="1505154"/>
            <a:ext cx="4476416" cy="4643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EA3AF4-C01F-F7F6-881F-41E13EDD1E95}"/>
              </a:ext>
            </a:extLst>
          </p:cNvPr>
          <p:cNvSpPr/>
          <p:nvPr/>
        </p:nvSpPr>
        <p:spPr>
          <a:xfrm>
            <a:off x="6622181" y="2233060"/>
            <a:ext cx="4079846" cy="1424539"/>
          </a:xfrm>
          <a:prstGeom prst="roundRect">
            <a:avLst/>
          </a:prstGeom>
          <a:solidFill>
            <a:schemeClr val="bg1"/>
          </a:solidFill>
          <a:ln w="762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  <a:latin typeface="Lexend" pitchFamily="2" charset="0"/>
              </a:rPr>
              <a:t>Keselamatan</a:t>
            </a:r>
            <a:r>
              <a:rPr lang="en-US" sz="2800" b="1" dirty="0">
                <a:solidFill>
                  <a:srgbClr val="FF0000"/>
                </a:solidFill>
                <a:latin typeface="Lexend" pitchFamily="2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Lexend" pitchFamily="2" charset="0"/>
              </a:rPr>
              <a:t>Berkendara</a:t>
            </a:r>
            <a:endParaRPr lang="en-US" sz="2800" b="1" dirty="0">
              <a:solidFill>
                <a:srgbClr val="FF0000"/>
              </a:solidFill>
              <a:latin typeface="Lexend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66DABA-A1A6-2420-F948-51482867851B}"/>
              </a:ext>
            </a:extLst>
          </p:cNvPr>
          <p:cNvSpPr/>
          <p:nvPr/>
        </p:nvSpPr>
        <p:spPr>
          <a:xfrm>
            <a:off x="6622181" y="4118008"/>
            <a:ext cx="4079846" cy="1424539"/>
          </a:xfrm>
          <a:prstGeom prst="roundRect">
            <a:avLst/>
          </a:prstGeom>
          <a:solidFill>
            <a:schemeClr val="bg1"/>
          </a:solidFill>
          <a:ln w="762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  <a:latin typeface="Lexend" pitchFamily="2" charset="0"/>
              </a:rPr>
              <a:t>Distribusi</a:t>
            </a:r>
            <a:r>
              <a:rPr lang="en-US" sz="2800" b="1" dirty="0">
                <a:solidFill>
                  <a:srgbClr val="FF0000"/>
                </a:solidFill>
                <a:latin typeface="Lexend" pitchFamily="2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Lexend" pitchFamily="2" charset="0"/>
              </a:rPr>
              <a:t>Kebutuhan</a:t>
            </a:r>
            <a:endParaRPr lang="en-US" sz="2800" b="1" dirty="0">
              <a:solidFill>
                <a:srgbClr val="FF0000"/>
              </a:solidFill>
              <a:latin typeface="Lexend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8BDD22C-BEEE-24B0-CAA0-F16A4DE07490}"/>
              </a:ext>
            </a:extLst>
          </p:cNvPr>
          <p:cNvSpPr/>
          <p:nvPr/>
        </p:nvSpPr>
        <p:spPr>
          <a:xfrm>
            <a:off x="9321800" y="248795"/>
            <a:ext cx="1668162" cy="696108"/>
          </a:xfrm>
          <a:prstGeom prst="roundRect">
            <a:avLst>
              <a:gd name="adj" fmla="val 25789"/>
            </a:avLst>
          </a:prstGeom>
          <a:solidFill>
            <a:schemeClr val="bg1"/>
          </a:solidFill>
          <a:ln w="38100">
            <a:solidFill>
              <a:srgbClr val="313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err="1">
                <a:solidFill>
                  <a:srgbClr val="FF0000"/>
                </a:solidFill>
                <a:latin typeface="Lexend" pitchFamily="2" charset="0"/>
              </a:rPr>
              <a:t>Masalah</a:t>
            </a:r>
            <a:endParaRPr lang="en-US" sz="2400" b="1" dirty="0">
              <a:solidFill>
                <a:srgbClr val="FF0000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739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830</Words>
  <Application>Microsoft Office PowerPoint</Application>
  <PresentationFormat>Widescreen</PresentationFormat>
  <Paragraphs>366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Lexend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Kelvin Leonardo</dc:creator>
  <cp:lastModifiedBy>LEGION SLIM 5</cp:lastModifiedBy>
  <cp:revision>45</cp:revision>
  <dcterms:created xsi:type="dcterms:W3CDTF">2024-10-06T04:06:25Z</dcterms:created>
  <dcterms:modified xsi:type="dcterms:W3CDTF">2024-11-28T17:18:06Z</dcterms:modified>
</cp:coreProperties>
</file>